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5" r:id="rId1"/>
  </p:sldMasterIdLst>
  <p:notesMasterIdLst>
    <p:notesMasterId r:id="rId21"/>
  </p:notesMasterIdLst>
  <p:sldIdLst>
    <p:sldId id="293" r:id="rId2"/>
    <p:sldId id="418" r:id="rId3"/>
    <p:sldId id="417" r:id="rId4"/>
    <p:sldId id="428" r:id="rId5"/>
    <p:sldId id="429" r:id="rId6"/>
    <p:sldId id="422" r:id="rId7"/>
    <p:sldId id="427" r:id="rId8"/>
    <p:sldId id="378" r:id="rId9"/>
    <p:sldId id="419" r:id="rId10"/>
    <p:sldId id="423" r:id="rId11"/>
    <p:sldId id="430" r:id="rId12"/>
    <p:sldId id="405" r:id="rId13"/>
    <p:sldId id="410" r:id="rId14"/>
    <p:sldId id="421" r:id="rId15"/>
    <p:sldId id="420" r:id="rId16"/>
    <p:sldId id="424" r:id="rId17"/>
    <p:sldId id="425" r:id="rId18"/>
    <p:sldId id="431" r:id="rId19"/>
    <p:sldId id="426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97" autoAdjust="0"/>
    <p:restoredTop sz="93957" autoAdjust="0"/>
  </p:normalViewPr>
  <p:slideViewPr>
    <p:cSldViewPr>
      <p:cViewPr varScale="1">
        <p:scale>
          <a:sx n="90" d="100"/>
          <a:sy n="90" d="100"/>
        </p:scale>
        <p:origin x="780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BFBD046-B8C1-4DF9-ACDF-A7737407DA17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E8BDDCA-3D55-486E-A651-DD29BBB8C6FE}">
      <dgm:prSet phldrT="[Text]" custT="1"/>
      <dgm:spPr/>
      <dgm:t>
        <a:bodyPr/>
        <a:lstStyle/>
        <a:p>
          <a:r>
            <a:rPr lang="fa-IR" sz="2800" b="1" dirty="0">
              <a:solidFill>
                <a:schemeClr val="bg1"/>
              </a:solidFill>
            </a:rPr>
            <a:t>علوم و فناوریهای شناختی</a:t>
          </a:r>
          <a:endParaRPr lang="en-US" sz="2800" b="1" dirty="0">
            <a:solidFill>
              <a:schemeClr val="bg1"/>
            </a:solidFill>
          </a:endParaRPr>
        </a:p>
      </dgm:t>
    </dgm:pt>
    <dgm:pt modelId="{9B81484E-4722-42F3-A796-3B8867C88D97}" type="parTrans" cxnId="{6A956043-F725-4895-AC9F-0F2017E85554}">
      <dgm:prSet/>
      <dgm:spPr/>
      <dgm:t>
        <a:bodyPr/>
        <a:lstStyle/>
        <a:p>
          <a:endParaRPr lang="en-US"/>
        </a:p>
      </dgm:t>
    </dgm:pt>
    <dgm:pt modelId="{88AE48CD-EB70-430C-B4B5-3872ECF023BE}" type="sibTrans" cxnId="{6A956043-F725-4895-AC9F-0F2017E85554}">
      <dgm:prSet/>
      <dgm:spPr/>
      <dgm:t>
        <a:bodyPr/>
        <a:lstStyle/>
        <a:p>
          <a:endParaRPr lang="en-US"/>
        </a:p>
      </dgm:t>
    </dgm:pt>
    <dgm:pt modelId="{27832B67-16A3-4ED7-AFAF-21A085AFAB6D}">
      <dgm:prSet phldrT="[Text]" custT="1"/>
      <dgm:spPr/>
      <dgm:t>
        <a:bodyPr/>
        <a:lstStyle/>
        <a:p>
          <a:r>
            <a:rPr lang="fa-IR" sz="2000" b="1" dirty="0">
              <a:solidFill>
                <a:schemeClr val="bg1"/>
              </a:solidFill>
            </a:rPr>
            <a:t>علوم اعصاب</a:t>
          </a:r>
          <a:endParaRPr lang="en-US" sz="2000" b="1" dirty="0">
            <a:solidFill>
              <a:schemeClr val="bg1"/>
            </a:solidFill>
          </a:endParaRPr>
        </a:p>
      </dgm:t>
    </dgm:pt>
    <dgm:pt modelId="{2DA8668D-C16B-46C0-9679-5487D1E66D43}" type="parTrans" cxnId="{EA98A4CE-DD87-4070-9CAB-05D6AB638967}">
      <dgm:prSet/>
      <dgm:spPr/>
      <dgm:t>
        <a:bodyPr/>
        <a:lstStyle/>
        <a:p>
          <a:endParaRPr lang="en-US"/>
        </a:p>
      </dgm:t>
    </dgm:pt>
    <dgm:pt modelId="{0D0B7B5A-F966-47B3-A5C5-B8EA0147C1EB}" type="sibTrans" cxnId="{EA98A4CE-DD87-4070-9CAB-05D6AB638967}">
      <dgm:prSet/>
      <dgm:spPr/>
      <dgm:t>
        <a:bodyPr/>
        <a:lstStyle/>
        <a:p>
          <a:endParaRPr lang="en-US"/>
        </a:p>
      </dgm:t>
    </dgm:pt>
    <dgm:pt modelId="{07E21D35-6897-4AF7-B729-7BCEFCB371F7}">
      <dgm:prSet phldrT="[Text]" custT="1"/>
      <dgm:spPr/>
      <dgm:t>
        <a:bodyPr/>
        <a:lstStyle/>
        <a:p>
          <a:r>
            <a:rPr lang="fa-IR" sz="2000" b="1" dirty="0">
              <a:solidFill>
                <a:schemeClr val="bg1"/>
              </a:solidFill>
            </a:rPr>
            <a:t>روان شناسی</a:t>
          </a:r>
          <a:endParaRPr lang="en-US" sz="2000" b="1" dirty="0">
            <a:solidFill>
              <a:schemeClr val="bg1"/>
            </a:solidFill>
          </a:endParaRPr>
        </a:p>
      </dgm:t>
    </dgm:pt>
    <dgm:pt modelId="{D196A6ED-9D49-4CFE-BA1E-342FED1BF655}" type="parTrans" cxnId="{0D644A64-FD9A-4F63-B991-DE50F6941C9E}">
      <dgm:prSet/>
      <dgm:spPr/>
      <dgm:t>
        <a:bodyPr/>
        <a:lstStyle/>
        <a:p>
          <a:endParaRPr lang="en-US"/>
        </a:p>
      </dgm:t>
    </dgm:pt>
    <dgm:pt modelId="{C56C1AFE-17CF-44A2-8A0B-FE095D940822}" type="sibTrans" cxnId="{0D644A64-FD9A-4F63-B991-DE50F6941C9E}">
      <dgm:prSet/>
      <dgm:spPr/>
      <dgm:t>
        <a:bodyPr/>
        <a:lstStyle/>
        <a:p>
          <a:endParaRPr lang="en-US"/>
        </a:p>
      </dgm:t>
    </dgm:pt>
    <dgm:pt modelId="{C0ED2461-70D6-470E-B005-65FEB0F9D9F6}">
      <dgm:prSet phldrT="[Text]" custT="1"/>
      <dgm:spPr/>
      <dgm:t>
        <a:bodyPr/>
        <a:lstStyle/>
        <a:p>
          <a:r>
            <a:rPr lang="fa-IR" sz="1800" b="1" dirty="0">
              <a:solidFill>
                <a:schemeClr val="bg1"/>
              </a:solidFill>
            </a:rPr>
            <a:t>هوش مصنوعی و مدلسازی</a:t>
          </a:r>
          <a:endParaRPr lang="en-US" sz="1800" b="1" dirty="0">
            <a:solidFill>
              <a:schemeClr val="bg1"/>
            </a:solidFill>
          </a:endParaRPr>
        </a:p>
      </dgm:t>
    </dgm:pt>
    <dgm:pt modelId="{29C84975-0AFF-4992-9E7D-D298AAF652FF}" type="parTrans" cxnId="{134C574E-96F7-46B9-A273-0AFCFFDEAB5A}">
      <dgm:prSet/>
      <dgm:spPr/>
      <dgm:t>
        <a:bodyPr/>
        <a:lstStyle/>
        <a:p>
          <a:endParaRPr lang="en-US"/>
        </a:p>
      </dgm:t>
    </dgm:pt>
    <dgm:pt modelId="{475CD83D-4046-43E8-9E4D-7174B061F069}" type="sibTrans" cxnId="{134C574E-96F7-46B9-A273-0AFCFFDEAB5A}">
      <dgm:prSet/>
      <dgm:spPr/>
      <dgm:t>
        <a:bodyPr/>
        <a:lstStyle/>
        <a:p>
          <a:endParaRPr lang="en-US"/>
        </a:p>
      </dgm:t>
    </dgm:pt>
    <dgm:pt modelId="{346F09CC-59D7-45D3-84B5-EA503A1F449C}">
      <dgm:prSet phldrT="[Text]" custT="1"/>
      <dgm:spPr/>
      <dgm:t>
        <a:bodyPr/>
        <a:lstStyle/>
        <a:p>
          <a:r>
            <a:rPr lang="fa-IR" sz="1800" b="1" dirty="0">
              <a:solidFill>
                <a:schemeClr val="bg1"/>
              </a:solidFill>
            </a:rPr>
            <a:t>شناخت اجتماعی و مردم شناسی</a:t>
          </a:r>
          <a:endParaRPr lang="en-US" sz="1800" b="1" dirty="0">
            <a:solidFill>
              <a:schemeClr val="bg1"/>
            </a:solidFill>
          </a:endParaRPr>
        </a:p>
      </dgm:t>
    </dgm:pt>
    <dgm:pt modelId="{C064066F-6C77-476F-B6F2-76A0FDBB0DB5}" type="parTrans" cxnId="{BEB641AC-5637-47BE-9B73-192947AB56C9}">
      <dgm:prSet/>
      <dgm:spPr/>
      <dgm:t>
        <a:bodyPr/>
        <a:lstStyle/>
        <a:p>
          <a:endParaRPr lang="en-US"/>
        </a:p>
      </dgm:t>
    </dgm:pt>
    <dgm:pt modelId="{5E48E870-485F-4AFF-A5A2-F0EE782C5AFC}" type="sibTrans" cxnId="{BEB641AC-5637-47BE-9B73-192947AB56C9}">
      <dgm:prSet/>
      <dgm:spPr/>
      <dgm:t>
        <a:bodyPr/>
        <a:lstStyle/>
        <a:p>
          <a:endParaRPr lang="en-US"/>
        </a:p>
      </dgm:t>
    </dgm:pt>
    <dgm:pt modelId="{58F62627-99F2-4569-9D4A-C98C197D5D05}">
      <dgm:prSet phldrT="[Text]" custT="1"/>
      <dgm:spPr/>
      <dgm:t>
        <a:bodyPr/>
        <a:lstStyle/>
        <a:p>
          <a:r>
            <a:rPr lang="fa-IR" sz="2000" b="1" dirty="0">
              <a:solidFill>
                <a:schemeClr val="bg1"/>
              </a:solidFill>
            </a:rPr>
            <a:t>زبان شناسی</a:t>
          </a:r>
          <a:endParaRPr lang="en-US" sz="2000" b="1" dirty="0">
            <a:solidFill>
              <a:schemeClr val="bg1"/>
            </a:solidFill>
          </a:endParaRPr>
        </a:p>
      </dgm:t>
    </dgm:pt>
    <dgm:pt modelId="{5BC35BD9-E3A0-4D41-8A06-ADD6F49172FE}" type="parTrans" cxnId="{E8FECC56-EF36-432E-A9DF-2ECD8127B7AE}">
      <dgm:prSet/>
      <dgm:spPr/>
      <dgm:t>
        <a:bodyPr/>
        <a:lstStyle/>
        <a:p>
          <a:endParaRPr lang="en-US"/>
        </a:p>
      </dgm:t>
    </dgm:pt>
    <dgm:pt modelId="{21B9A552-85E4-4EAA-8092-D64D92625530}" type="sibTrans" cxnId="{E8FECC56-EF36-432E-A9DF-2ECD8127B7AE}">
      <dgm:prSet/>
      <dgm:spPr/>
      <dgm:t>
        <a:bodyPr/>
        <a:lstStyle/>
        <a:p>
          <a:endParaRPr lang="en-US"/>
        </a:p>
      </dgm:t>
    </dgm:pt>
    <dgm:pt modelId="{F8700967-0B8F-4301-955B-5B33C479CEE1}">
      <dgm:prSet phldrT="[Text]" custT="1"/>
      <dgm:spPr/>
      <dgm:t>
        <a:bodyPr/>
        <a:lstStyle/>
        <a:p>
          <a:r>
            <a:rPr lang="fa-IR" sz="2000" b="1" dirty="0">
              <a:solidFill>
                <a:schemeClr val="bg1"/>
              </a:solidFill>
            </a:rPr>
            <a:t>فلسفه ذهن</a:t>
          </a:r>
          <a:endParaRPr lang="en-US" sz="2000" b="1" dirty="0">
            <a:solidFill>
              <a:schemeClr val="bg1"/>
            </a:solidFill>
          </a:endParaRPr>
        </a:p>
      </dgm:t>
    </dgm:pt>
    <dgm:pt modelId="{BCA3C2C0-5E2B-464A-8C31-26FA3B738889}" type="parTrans" cxnId="{249EC0DB-DA90-4149-9421-84BA17007B75}">
      <dgm:prSet/>
      <dgm:spPr/>
      <dgm:t>
        <a:bodyPr/>
        <a:lstStyle/>
        <a:p>
          <a:endParaRPr lang="en-US"/>
        </a:p>
      </dgm:t>
    </dgm:pt>
    <dgm:pt modelId="{10AA544B-D850-4EAE-BC8A-3A14428BBA90}" type="sibTrans" cxnId="{249EC0DB-DA90-4149-9421-84BA17007B75}">
      <dgm:prSet/>
      <dgm:spPr/>
      <dgm:t>
        <a:bodyPr/>
        <a:lstStyle/>
        <a:p>
          <a:endParaRPr lang="en-US"/>
        </a:p>
      </dgm:t>
    </dgm:pt>
    <dgm:pt modelId="{2C7CBD4D-1F76-4A13-88CB-012EECBA4A9D}" type="pres">
      <dgm:prSet presAssocID="{3BFBD046-B8C1-4DF9-ACDF-A7737407DA17}" presName="composite" presStyleCnt="0">
        <dgm:presLayoutVars>
          <dgm:chMax val="1"/>
          <dgm:dir/>
          <dgm:resizeHandles val="exact"/>
        </dgm:presLayoutVars>
      </dgm:prSet>
      <dgm:spPr/>
    </dgm:pt>
    <dgm:pt modelId="{805590B0-BD67-4D5B-A236-E545FC18CFCB}" type="pres">
      <dgm:prSet presAssocID="{3BFBD046-B8C1-4DF9-ACDF-A7737407DA17}" presName="radial" presStyleCnt="0">
        <dgm:presLayoutVars>
          <dgm:animLvl val="ctr"/>
        </dgm:presLayoutVars>
      </dgm:prSet>
      <dgm:spPr/>
    </dgm:pt>
    <dgm:pt modelId="{50E53F03-F4A1-4860-80D5-30A89D0FAE98}" type="pres">
      <dgm:prSet presAssocID="{DE8BDDCA-3D55-486E-A651-DD29BBB8C6FE}" presName="centerShape" presStyleLbl="vennNode1" presStyleIdx="0" presStyleCnt="7" custLinFactNeighborX="-1228" custLinFactNeighborY="1126"/>
      <dgm:spPr/>
    </dgm:pt>
    <dgm:pt modelId="{1411D1B5-3985-4D87-8C2C-6AAEF093453D}" type="pres">
      <dgm:prSet presAssocID="{27832B67-16A3-4ED7-AFAF-21A085AFAB6D}" presName="node" presStyleLbl="vennNode1" presStyleIdx="1" presStyleCnt="7" custRadScaleRad="82752" custRadScaleInc="1272">
        <dgm:presLayoutVars>
          <dgm:bulletEnabled val="1"/>
        </dgm:presLayoutVars>
      </dgm:prSet>
      <dgm:spPr/>
    </dgm:pt>
    <dgm:pt modelId="{036F4862-901B-4ED5-8F21-27D78DEE73C8}" type="pres">
      <dgm:prSet presAssocID="{07E21D35-6897-4AF7-B729-7BCEFCB371F7}" presName="node" presStyleLbl="vennNode1" presStyleIdx="2" presStyleCnt="7" custRadScaleRad="90527" custRadScaleInc="-1425">
        <dgm:presLayoutVars>
          <dgm:bulletEnabled val="1"/>
        </dgm:presLayoutVars>
      </dgm:prSet>
      <dgm:spPr/>
    </dgm:pt>
    <dgm:pt modelId="{B89F2C56-06E8-41D1-8A42-9EC34D01F003}" type="pres">
      <dgm:prSet presAssocID="{58F62627-99F2-4569-9D4A-C98C197D5D05}" presName="node" presStyleLbl="vennNode1" presStyleIdx="3" presStyleCnt="7" custRadScaleRad="86224" custRadScaleInc="2864">
        <dgm:presLayoutVars>
          <dgm:bulletEnabled val="1"/>
        </dgm:presLayoutVars>
      </dgm:prSet>
      <dgm:spPr/>
    </dgm:pt>
    <dgm:pt modelId="{F08C9A92-40C0-4D76-9D51-07230937E214}" type="pres">
      <dgm:prSet presAssocID="{F8700967-0B8F-4301-955B-5B33C479CEE1}" presName="node" presStyleLbl="vennNode1" presStyleIdx="4" presStyleCnt="7" custRadScaleRad="80294" custRadScaleInc="1114">
        <dgm:presLayoutVars>
          <dgm:bulletEnabled val="1"/>
        </dgm:presLayoutVars>
      </dgm:prSet>
      <dgm:spPr/>
    </dgm:pt>
    <dgm:pt modelId="{1FE74C05-95F4-428D-A810-84A3939E0070}" type="pres">
      <dgm:prSet presAssocID="{C0ED2461-70D6-470E-B005-65FEB0F9D9F6}" presName="node" presStyleLbl="vennNode1" presStyleIdx="5" presStyleCnt="7" custRadScaleRad="91593" custRadScaleInc="559">
        <dgm:presLayoutVars>
          <dgm:bulletEnabled val="1"/>
        </dgm:presLayoutVars>
      </dgm:prSet>
      <dgm:spPr/>
    </dgm:pt>
    <dgm:pt modelId="{0A0FD3E1-1AA0-4712-A970-5B1D4A44E7F2}" type="pres">
      <dgm:prSet presAssocID="{346F09CC-59D7-45D3-84B5-EA503A1F449C}" presName="node" presStyleLbl="vennNode1" presStyleIdx="6" presStyleCnt="7" custRadScaleRad="88394" custRadScaleInc="2808">
        <dgm:presLayoutVars>
          <dgm:bulletEnabled val="1"/>
        </dgm:presLayoutVars>
      </dgm:prSet>
      <dgm:spPr/>
    </dgm:pt>
  </dgm:ptLst>
  <dgm:cxnLst>
    <dgm:cxn modelId="{36AA7506-B215-43A2-A932-74E937D075DC}" type="presOf" srcId="{07E21D35-6897-4AF7-B729-7BCEFCB371F7}" destId="{036F4862-901B-4ED5-8F21-27D78DEE73C8}" srcOrd="0" destOrd="0" presId="urn:microsoft.com/office/officeart/2005/8/layout/radial3"/>
    <dgm:cxn modelId="{24DFF83C-520D-48A9-88C9-F10A97FD7448}" type="presOf" srcId="{F8700967-0B8F-4301-955B-5B33C479CEE1}" destId="{F08C9A92-40C0-4D76-9D51-07230937E214}" srcOrd="0" destOrd="0" presId="urn:microsoft.com/office/officeart/2005/8/layout/radial3"/>
    <dgm:cxn modelId="{27FEB561-5409-4955-9955-68A927DEFC8B}" type="presOf" srcId="{3BFBD046-B8C1-4DF9-ACDF-A7737407DA17}" destId="{2C7CBD4D-1F76-4A13-88CB-012EECBA4A9D}" srcOrd="0" destOrd="0" presId="urn:microsoft.com/office/officeart/2005/8/layout/radial3"/>
    <dgm:cxn modelId="{6A956043-F725-4895-AC9F-0F2017E85554}" srcId="{3BFBD046-B8C1-4DF9-ACDF-A7737407DA17}" destId="{DE8BDDCA-3D55-486E-A651-DD29BBB8C6FE}" srcOrd="0" destOrd="0" parTransId="{9B81484E-4722-42F3-A796-3B8867C88D97}" sibTransId="{88AE48CD-EB70-430C-B4B5-3872ECF023BE}"/>
    <dgm:cxn modelId="{0D644A64-FD9A-4F63-B991-DE50F6941C9E}" srcId="{DE8BDDCA-3D55-486E-A651-DD29BBB8C6FE}" destId="{07E21D35-6897-4AF7-B729-7BCEFCB371F7}" srcOrd="1" destOrd="0" parTransId="{D196A6ED-9D49-4CFE-BA1E-342FED1BF655}" sibTransId="{C56C1AFE-17CF-44A2-8A0B-FE095D940822}"/>
    <dgm:cxn modelId="{489A9666-665E-4567-A06A-9D179855C1DB}" type="presOf" srcId="{58F62627-99F2-4569-9D4A-C98C197D5D05}" destId="{B89F2C56-06E8-41D1-8A42-9EC34D01F003}" srcOrd="0" destOrd="0" presId="urn:microsoft.com/office/officeart/2005/8/layout/radial3"/>
    <dgm:cxn modelId="{134C574E-96F7-46B9-A273-0AFCFFDEAB5A}" srcId="{DE8BDDCA-3D55-486E-A651-DD29BBB8C6FE}" destId="{C0ED2461-70D6-470E-B005-65FEB0F9D9F6}" srcOrd="4" destOrd="0" parTransId="{29C84975-0AFF-4992-9E7D-D298AAF652FF}" sibTransId="{475CD83D-4046-43E8-9E4D-7174B061F069}"/>
    <dgm:cxn modelId="{E8FECC56-EF36-432E-A9DF-2ECD8127B7AE}" srcId="{DE8BDDCA-3D55-486E-A651-DD29BBB8C6FE}" destId="{58F62627-99F2-4569-9D4A-C98C197D5D05}" srcOrd="2" destOrd="0" parTransId="{5BC35BD9-E3A0-4D41-8A06-ADD6F49172FE}" sibTransId="{21B9A552-85E4-4EAA-8092-D64D92625530}"/>
    <dgm:cxn modelId="{1B390B7B-AEA7-4C69-A5EB-C7A66A70B9CB}" type="presOf" srcId="{C0ED2461-70D6-470E-B005-65FEB0F9D9F6}" destId="{1FE74C05-95F4-428D-A810-84A3939E0070}" srcOrd="0" destOrd="0" presId="urn:microsoft.com/office/officeart/2005/8/layout/radial3"/>
    <dgm:cxn modelId="{EF28CC80-AC7F-4C55-9CE8-AEFD3386AEF4}" type="presOf" srcId="{27832B67-16A3-4ED7-AFAF-21A085AFAB6D}" destId="{1411D1B5-3985-4D87-8C2C-6AAEF093453D}" srcOrd="0" destOrd="0" presId="urn:microsoft.com/office/officeart/2005/8/layout/radial3"/>
    <dgm:cxn modelId="{BEB641AC-5637-47BE-9B73-192947AB56C9}" srcId="{DE8BDDCA-3D55-486E-A651-DD29BBB8C6FE}" destId="{346F09CC-59D7-45D3-84B5-EA503A1F449C}" srcOrd="5" destOrd="0" parTransId="{C064066F-6C77-476F-B6F2-76A0FDBB0DB5}" sibTransId="{5E48E870-485F-4AFF-A5A2-F0EE782C5AFC}"/>
    <dgm:cxn modelId="{EA98A4CE-DD87-4070-9CAB-05D6AB638967}" srcId="{DE8BDDCA-3D55-486E-A651-DD29BBB8C6FE}" destId="{27832B67-16A3-4ED7-AFAF-21A085AFAB6D}" srcOrd="0" destOrd="0" parTransId="{2DA8668D-C16B-46C0-9679-5487D1E66D43}" sibTransId="{0D0B7B5A-F966-47B3-A5C5-B8EA0147C1EB}"/>
    <dgm:cxn modelId="{E6DBDCD4-FF50-4370-96C8-3A2BBC5E7568}" type="presOf" srcId="{DE8BDDCA-3D55-486E-A651-DD29BBB8C6FE}" destId="{50E53F03-F4A1-4860-80D5-30A89D0FAE98}" srcOrd="0" destOrd="0" presId="urn:microsoft.com/office/officeart/2005/8/layout/radial3"/>
    <dgm:cxn modelId="{249EC0DB-DA90-4149-9421-84BA17007B75}" srcId="{DE8BDDCA-3D55-486E-A651-DD29BBB8C6FE}" destId="{F8700967-0B8F-4301-955B-5B33C479CEE1}" srcOrd="3" destOrd="0" parTransId="{BCA3C2C0-5E2B-464A-8C31-26FA3B738889}" sibTransId="{10AA544B-D850-4EAE-BC8A-3A14428BBA90}"/>
    <dgm:cxn modelId="{CE855EE3-86A0-4620-8CB0-65549F2C35D0}" type="presOf" srcId="{346F09CC-59D7-45D3-84B5-EA503A1F449C}" destId="{0A0FD3E1-1AA0-4712-A970-5B1D4A44E7F2}" srcOrd="0" destOrd="0" presId="urn:microsoft.com/office/officeart/2005/8/layout/radial3"/>
    <dgm:cxn modelId="{5AFC8969-E100-42BA-B565-640862DE197C}" type="presParOf" srcId="{2C7CBD4D-1F76-4A13-88CB-012EECBA4A9D}" destId="{805590B0-BD67-4D5B-A236-E545FC18CFCB}" srcOrd="0" destOrd="0" presId="urn:microsoft.com/office/officeart/2005/8/layout/radial3"/>
    <dgm:cxn modelId="{B237DF9A-2121-43E3-9AEF-8176A5FFBF6F}" type="presParOf" srcId="{805590B0-BD67-4D5B-A236-E545FC18CFCB}" destId="{50E53F03-F4A1-4860-80D5-30A89D0FAE98}" srcOrd="0" destOrd="0" presId="urn:microsoft.com/office/officeart/2005/8/layout/radial3"/>
    <dgm:cxn modelId="{A2B3D3CF-1A14-47D0-BB79-EBDAE3A82207}" type="presParOf" srcId="{805590B0-BD67-4D5B-A236-E545FC18CFCB}" destId="{1411D1B5-3985-4D87-8C2C-6AAEF093453D}" srcOrd="1" destOrd="0" presId="urn:microsoft.com/office/officeart/2005/8/layout/radial3"/>
    <dgm:cxn modelId="{1651855D-7983-4890-A6BE-A277A9C7E545}" type="presParOf" srcId="{805590B0-BD67-4D5B-A236-E545FC18CFCB}" destId="{036F4862-901B-4ED5-8F21-27D78DEE73C8}" srcOrd="2" destOrd="0" presId="urn:microsoft.com/office/officeart/2005/8/layout/radial3"/>
    <dgm:cxn modelId="{8C0604FD-646B-45FF-A619-125DBECE67B3}" type="presParOf" srcId="{805590B0-BD67-4D5B-A236-E545FC18CFCB}" destId="{B89F2C56-06E8-41D1-8A42-9EC34D01F003}" srcOrd="3" destOrd="0" presId="urn:microsoft.com/office/officeart/2005/8/layout/radial3"/>
    <dgm:cxn modelId="{AA656F82-F0AD-4290-AD23-431E8ED6921D}" type="presParOf" srcId="{805590B0-BD67-4D5B-A236-E545FC18CFCB}" destId="{F08C9A92-40C0-4D76-9D51-07230937E214}" srcOrd="4" destOrd="0" presId="urn:microsoft.com/office/officeart/2005/8/layout/radial3"/>
    <dgm:cxn modelId="{A12CBA5E-2786-4668-BBE9-9D1AA0FCBEF6}" type="presParOf" srcId="{805590B0-BD67-4D5B-A236-E545FC18CFCB}" destId="{1FE74C05-95F4-428D-A810-84A3939E0070}" srcOrd="5" destOrd="0" presId="urn:microsoft.com/office/officeart/2005/8/layout/radial3"/>
    <dgm:cxn modelId="{718B60B9-CC2B-4A80-A16A-D627E26DA857}" type="presParOf" srcId="{805590B0-BD67-4D5B-A236-E545FC18CFCB}" destId="{0A0FD3E1-1AA0-4712-A970-5B1D4A44E7F2}" srcOrd="6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E32DC02-8225-44CB-AF64-5AE9F8036BC6}" type="doc">
      <dgm:prSet loTypeId="urn:microsoft.com/office/officeart/2005/8/layout/vList5" loCatId="list" qsTypeId="urn:microsoft.com/office/officeart/2005/8/quickstyle/simple1" qsCatId="simple" csTypeId="urn:microsoft.com/office/officeart/2005/8/colors/accent5_4" csCatId="accent5" phldr="1"/>
      <dgm:spPr/>
      <dgm:t>
        <a:bodyPr/>
        <a:lstStyle/>
        <a:p>
          <a:endParaRPr lang="en-US"/>
        </a:p>
      </dgm:t>
    </dgm:pt>
    <dgm:pt modelId="{9550E30A-1A3A-4132-BC40-E8B56BF903EA}">
      <dgm:prSet phldrT="[Text]"/>
      <dgm:spPr/>
      <dgm:t>
        <a:bodyPr/>
        <a:lstStyle/>
        <a:p>
          <a:r>
            <a:rPr lang="fa-IR" b="1" dirty="0">
              <a:cs typeface="B Nazanin" pitchFamily="2" charset="-78"/>
            </a:rPr>
            <a:t>پزشکی</a:t>
          </a:r>
          <a:endParaRPr lang="en-US" b="1" dirty="0">
            <a:cs typeface="B Nazanin" pitchFamily="2" charset="-78"/>
          </a:endParaRPr>
        </a:p>
      </dgm:t>
    </dgm:pt>
    <dgm:pt modelId="{D50AFE4A-AD4A-46D3-B721-A216C5AF0A0E}" type="parTrans" cxnId="{DD79CD8B-81BB-4CCE-89C4-FACBB1A99ED0}">
      <dgm:prSet/>
      <dgm:spPr/>
      <dgm:t>
        <a:bodyPr/>
        <a:lstStyle/>
        <a:p>
          <a:endParaRPr lang="en-US"/>
        </a:p>
      </dgm:t>
    </dgm:pt>
    <dgm:pt modelId="{CB0D68C4-5F49-4E06-A87A-F106EE6B1D94}" type="sibTrans" cxnId="{DD79CD8B-81BB-4CCE-89C4-FACBB1A99ED0}">
      <dgm:prSet/>
      <dgm:spPr/>
      <dgm:t>
        <a:bodyPr/>
        <a:lstStyle/>
        <a:p>
          <a:endParaRPr lang="en-US"/>
        </a:p>
      </dgm:t>
    </dgm:pt>
    <dgm:pt modelId="{B3D11846-A826-4EF7-9923-6C2ED628E3DB}">
      <dgm:prSet phldrT="[Text]" custT="1"/>
      <dgm:spPr>
        <a:solidFill>
          <a:schemeClr val="accent1">
            <a:lumMod val="60000"/>
            <a:lumOff val="40000"/>
            <a:alpha val="90000"/>
          </a:schemeClr>
        </a:solidFill>
        <a:ln>
          <a:solidFill>
            <a:schemeClr val="bg2">
              <a:lumMod val="50000"/>
              <a:alpha val="90000"/>
            </a:schemeClr>
          </a:solidFill>
        </a:ln>
      </dgm:spPr>
      <dgm:t>
        <a:bodyPr/>
        <a:lstStyle/>
        <a:p>
          <a:r>
            <a:rPr lang="fa-IR" sz="1400" b="1" dirty="0">
              <a:solidFill>
                <a:schemeClr val="accent4">
                  <a:lumMod val="75000"/>
                </a:schemeClr>
              </a:solidFill>
              <a:cs typeface="B Nazanin" pitchFamily="2" charset="-78"/>
            </a:rPr>
            <a:t>تشخیص زود هنگام </a:t>
          </a:r>
          <a:endParaRPr lang="en-US" sz="1400" b="1" dirty="0">
            <a:solidFill>
              <a:schemeClr val="accent4">
                <a:lumMod val="75000"/>
              </a:schemeClr>
            </a:solidFill>
            <a:cs typeface="B Nazanin" pitchFamily="2" charset="-78"/>
          </a:endParaRPr>
        </a:p>
      </dgm:t>
    </dgm:pt>
    <dgm:pt modelId="{17515114-C6DC-444C-885A-AB77ED10ABC3}" type="parTrans" cxnId="{AB123655-7944-45F8-8133-24041646A72D}">
      <dgm:prSet/>
      <dgm:spPr/>
      <dgm:t>
        <a:bodyPr/>
        <a:lstStyle/>
        <a:p>
          <a:endParaRPr lang="en-US"/>
        </a:p>
      </dgm:t>
    </dgm:pt>
    <dgm:pt modelId="{69818BDA-8BDC-4A24-B7B6-4D9114C84DFD}" type="sibTrans" cxnId="{AB123655-7944-45F8-8133-24041646A72D}">
      <dgm:prSet/>
      <dgm:spPr/>
      <dgm:t>
        <a:bodyPr/>
        <a:lstStyle/>
        <a:p>
          <a:endParaRPr lang="en-US"/>
        </a:p>
      </dgm:t>
    </dgm:pt>
    <dgm:pt modelId="{53CE1002-30E7-41D4-91C5-6CAD0E2C4343}">
      <dgm:prSet phldrT="[Text]"/>
      <dgm:spPr/>
      <dgm:t>
        <a:bodyPr/>
        <a:lstStyle/>
        <a:p>
          <a:r>
            <a:rPr lang="fa-IR" b="1" dirty="0">
              <a:cs typeface="B Nazanin" pitchFamily="2" charset="-78"/>
            </a:rPr>
            <a:t>آموزشی - تربیتی</a:t>
          </a:r>
          <a:endParaRPr lang="en-US" b="1" dirty="0">
            <a:cs typeface="B Nazanin" pitchFamily="2" charset="-78"/>
          </a:endParaRPr>
        </a:p>
      </dgm:t>
    </dgm:pt>
    <dgm:pt modelId="{543F37A8-8D4F-4878-9A83-38B000FE6586}" type="parTrans" cxnId="{0811F8D8-56A6-4C52-A58B-7274BC0704C4}">
      <dgm:prSet/>
      <dgm:spPr/>
      <dgm:t>
        <a:bodyPr/>
        <a:lstStyle/>
        <a:p>
          <a:endParaRPr lang="en-US"/>
        </a:p>
      </dgm:t>
    </dgm:pt>
    <dgm:pt modelId="{461EB9A6-FB74-46FB-BE1F-6001218D58FD}" type="sibTrans" cxnId="{0811F8D8-56A6-4C52-A58B-7274BC0704C4}">
      <dgm:prSet/>
      <dgm:spPr/>
      <dgm:t>
        <a:bodyPr/>
        <a:lstStyle/>
        <a:p>
          <a:endParaRPr lang="en-US"/>
        </a:p>
      </dgm:t>
    </dgm:pt>
    <dgm:pt modelId="{E829322C-64DE-468C-8CEC-7EE418874F9F}">
      <dgm:prSet phldrT="[Text]"/>
      <dgm:spPr/>
      <dgm:t>
        <a:bodyPr/>
        <a:lstStyle/>
        <a:p>
          <a:r>
            <a:rPr lang="fa-IR" b="1" dirty="0">
              <a:cs typeface="B Nazanin" pitchFamily="2" charset="-78"/>
            </a:rPr>
            <a:t> اجتماعی و دفاعی</a:t>
          </a:r>
          <a:endParaRPr lang="en-US" b="1" dirty="0">
            <a:cs typeface="B Nazanin" pitchFamily="2" charset="-78"/>
          </a:endParaRPr>
        </a:p>
      </dgm:t>
    </dgm:pt>
    <dgm:pt modelId="{D0652EFD-94E6-4461-A007-18BC31074ABD}" type="parTrans" cxnId="{54D97C57-51E2-4985-BA42-E6ED14B46D56}">
      <dgm:prSet/>
      <dgm:spPr/>
      <dgm:t>
        <a:bodyPr/>
        <a:lstStyle/>
        <a:p>
          <a:endParaRPr lang="en-US"/>
        </a:p>
      </dgm:t>
    </dgm:pt>
    <dgm:pt modelId="{781A4E51-3238-418C-8DEC-DBC7ACAF62F7}" type="sibTrans" cxnId="{54D97C57-51E2-4985-BA42-E6ED14B46D56}">
      <dgm:prSet/>
      <dgm:spPr/>
      <dgm:t>
        <a:bodyPr/>
        <a:lstStyle/>
        <a:p>
          <a:endParaRPr lang="en-US"/>
        </a:p>
      </dgm:t>
    </dgm:pt>
    <dgm:pt modelId="{C3A6F298-6EA8-4C48-B11F-1F4838563C64}">
      <dgm:prSet phldrT="[Text]" custT="1"/>
      <dgm:spPr>
        <a:solidFill>
          <a:schemeClr val="accent1">
            <a:lumMod val="60000"/>
            <a:lumOff val="40000"/>
            <a:alpha val="90000"/>
          </a:schemeClr>
        </a:solidFill>
        <a:ln>
          <a:solidFill>
            <a:schemeClr val="bg2">
              <a:lumMod val="50000"/>
              <a:alpha val="90000"/>
            </a:schemeClr>
          </a:solidFill>
        </a:ln>
      </dgm:spPr>
      <dgm:t>
        <a:bodyPr/>
        <a:lstStyle/>
        <a:p>
          <a:endParaRPr lang="en-US" sz="1400" b="1" dirty="0">
            <a:solidFill>
              <a:schemeClr val="accent4">
                <a:lumMod val="75000"/>
              </a:schemeClr>
            </a:solidFill>
            <a:cs typeface="B Nazanin" pitchFamily="2" charset="-78"/>
          </a:endParaRPr>
        </a:p>
      </dgm:t>
    </dgm:pt>
    <dgm:pt modelId="{C1A02CCF-4F16-4D59-9211-4FD77061DBC9}" type="parTrans" cxnId="{3E5B9933-4254-45CF-AD6D-F6F3A3B6880A}">
      <dgm:prSet/>
      <dgm:spPr/>
      <dgm:t>
        <a:bodyPr/>
        <a:lstStyle/>
        <a:p>
          <a:endParaRPr lang="en-US"/>
        </a:p>
      </dgm:t>
    </dgm:pt>
    <dgm:pt modelId="{58F9373A-3042-42C8-9ECE-F84B6AA44E1D}" type="sibTrans" cxnId="{3E5B9933-4254-45CF-AD6D-F6F3A3B6880A}">
      <dgm:prSet/>
      <dgm:spPr/>
      <dgm:t>
        <a:bodyPr/>
        <a:lstStyle/>
        <a:p>
          <a:endParaRPr lang="en-US"/>
        </a:p>
      </dgm:t>
    </dgm:pt>
    <dgm:pt modelId="{A5EC179C-C7BC-4F01-87B7-B6A5BD51EE07}">
      <dgm:prSet phldrT="[Text]" custT="1"/>
      <dgm:spPr>
        <a:solidFill>
          <a:schemeClr val="accent1">
            <a:lumMod val="60000"/>
            <a:lumOff val="40000"/>
            <a:alpha val="90000"/>
          </a:schemeClr>
        </a:solidFill>
        <a:ln>
          <a:solidFill>
            <a:schemeClr val="bg2">
              <a:lumMod val="50000"/>
              <a:alpha val="90000"/>
            </a:schemeClr>
          </a:solidFill>
        </a:ln>
      </dgm:spPr>
      <dgm:t>
        <a:bodyPr/>
        <a:lstStyle/>
        <a:p>
          <a:r>
            <a:rPr lang="fa-IR" sz="1400" b="1" dirty="0">
              <a:solidFill>
                <a:schemeClr val="accent4">
                  <a:lumMod val="75000"/>
                </a:schemeClr>
              </a:solidFill>
              <a:cs typeface="B Nazanin" pitchFamily="2" charset="-78"/>
            </a:rPr>
            <a:t>انتقال هدفمند داروها </a:t>
          </a:r>
          <a:endParaRPr lang="en-US" sz="1400" b="1" dirty="0">
            <a:solidFill>
              <a:schemeClr val="accent4">
                <a:lumMod val="75000"/>
              </a:schemeClr>
            </a:solidFill>
            <a:cs typeface="B Nazanin" pitchFamily="2" charset="-78"/>
          </a:endParaRPr>
        </a:p>
      </dgm:t>
    </dgm:pt>
    <dgm:pt modelId="{E64C1983-6E29-4AF3-97CA-ABB9001663B5}" type="parTrans" cxnId="{F746B5D3-BFB7-46DF-9DEC-56B6E629511D}">
      <dgm:prSet/>
      <dgm:spPr/>
      <dgm:t>
        <a:bodyPr/>
        <a:lstStyle/>
        <a:p>
          <a:endParaRPr lang="en-US"/>
        </a:p>
      </dgm:t>
    </dgm:pt>
    <dgm:pt modelId="{8D7C8764-9421-4C6F-A9B6-2398B1C76FD8}" type="sibTrans" cxnId="{F746B5D3-BFB7-46DF-9DEC-56B6E629511D}">
      <dgm:prSet/>
      <dgm:spPr/>
      <dgm:t>
        <a:bodyPr/>
        <a:lstStyle/>
        <a:p>
          <a:endParaRPr lang="en-US"/>
        </a:p>
      </dgm:t>
    </dgm:pt>
    <dgm:pt modelId="{1F838AA3-B521-4B8E-AC78-B8ED63D6E23D}">
      <dgm:prSet phldrT="[Text]" custT="1"/>
      <dgm:spPr>
        <a:solidFill>
          <a:schemeClr val="accent1">
            <a:lumMod val="60000"/>
            <a:lumOff val="40000"/>
            <a:alpha val="90000"/>
          </a:schemeClr>
        </a:solidFill>
        <a:ln>
          <a:solidFill>
            <a:schemeClr val="bg2">
              <a:lumMod val="50000"/>
              <a:alpha val="90000"/>
            </a:schemeClr>
          </a:solidFill>
        </a:ln>
      </dgm:spPr>
      <dgm:t>
        <a:bodyPr/>
        <a:lstStyle/>
        <a:p>
          <a:r>
            <a:rPr lang="fa-IR" sz="1400" b="1" dirty="0">
              <a:solidFill>
                <a:schemeClr val="accent4">
                  <a:lumMod val="75000"/>
                </a:schemeClr>
              </a:solidFill>
              <a:cs typeface="B Nazanin" pitchFamily="2" charset="-78"/>
            </a:rPr>
            <a:t>تحریک  عمقی مغزی </a:t>
          </a:r>
          <a:endParaRPr lang="en-US" sz="1400" b="1" dirty="0">
            <a:solidFill>
              <a:schemeClr val="accent4">
                <a:lumMod val="75000"/>
              </a:schemeClr>
            </a:solidFill>
            <a:cs typeface="B Nazanin" pitchFamily="2" charset="-78"/>
          </a:endParaRPr>
        </a:p>
      </dgm:t>
    </dgm:pt>
    <dgm:pt modelId="{09DE5B53-9463-4D43-9924-6A2D8947BE54}" type="parTrans" cxnId="{4C240F36-BD7B-4721-ACFC-A8CC0B548E86}">
      <dgm:prSet/>
      <dgm:spPr/>
      <dgm:t>
        <a:bodyPr/>
        <a:lstStyle/>
        <a:p>
          <a:endParaRPr lang="en-US"/>
        </a:p>
      </dgm:t>
    </dgm:pt>
    <dgm:pt modelId="{F9E14702-7341-42E1-95D1-DA25CA065641}" type="sibTrans" cxnId="{4C240F36-BD7B-4721-ACFC-A8CC0B548E86}">
      <dgm:prSet/>
      <dgm:spPr/>
      <dgm:t>
        <a:bodyPr/>
        <a:lstStyle/>
        <a:p>
          <a:endParaRPr lang="en-US"/>
        </a:p>
      </dgm:t>
    </dgm:pt>
    <dgm:pt modelId="{A715DD6C-60E7-45C3-B9A3-F39B43226C69}">
      <dgm:prSet phldrT="[Text]" custT="1"/>
      <dgm:spPr>
        <a:solidFill>
          <a:schemeClr val="accent1">
            <a:lumMod val="60000"/>
            <a:lumOff val="40000"/>
            <a:alpha val="90000"/>
          </a:schemeClr>
        </a:solidFill>
        <a:ln>
          <a:solidFill>
            <a:schemeClr val="bg2">
              <a:lumMod val="50000"/>
              <a:alpha val="90000"/>
            </a:schemeClr>
          </a:solidFill>
        </a:ln>
      </dgm:spPr>
      <dgm:t>
        <a:bodyPr/>
        <a:lstStyle/>
        <a:p>
          <a:r>
            <a:rPr lang="fa-IR" sz="1400" b="1" dirty="0">
              <a:solidFill>
                <a:schemeClr val="accent4">
                  <a:lumMod val="75000"/>
                </a:schemeClr>
              </a:solidFill>
              <a:cs typeface="B Nazanin" pitchFamily="2" charset="-78"/>
            </a:rPr>
            <a:t>اقتصاد </a:t>
          </a:r>
          <a:endParaRPr lang="en-US" sz="1400" b="1" dirty="0">
            <a:solidFill>
              <a:schemeClr val="accent4">
                <a:lumMod val="75000"/>
              </a:schemeClr>
            </a:solidFill>
            <a:cs typeface="B Nazanin" pitchFamily="2" charset="-78"/>
          </a:endParaRPr>
        </a:p>
      </dgm:t>
    </dgm:pt>
    <dgm:pt modelId="{B80A2359-9097-41A3-83AF-8B192C57F6E0}" type="parTrans" cxnId="{E54E1812-DC63-4F85-AF07-FD582ADEB6D2}">
      <dgm:prSet/>
      <dgm:spPr/>
      <dgm:t>
        <a:bodyPr/>
        <a:lstStyle/>
        <a:p>
          <a:endParaRPr lang="en-US"/>
        </a:p>
      </dgm:t>
    </dgm:pt>
    <dgm:pt modelId="{E334DA52-78B7-4DD9-84CA-7D828452A03E}" type="sibTrans" cxnId="{E54E1812-DC63-4F85-AF07-FD582ADEB6D2}">
      <dgm:prSet/>
      <dgm:spPr/>
      <dgm:t>
        <a:bodyPr/>
        <a:lstStyle/>
        <a:p>
          <a:endParaRPr lang="en-US"/>
        </a:p>
      </dgm:t>
    </dgm:pt>
    <dgm:pt modelId="{4AD16132-AD35-4E67-B164-E2C32FC74C83}">
      <dgm:prSet phldrT="[Text]" custT="1"/>
      <dgm:spPr>
        <a:solidFill>
          <a:schemeClr val="accent1">
            <a:lumMod val="60000"/>
            <a:lumOff val="40000"/>
            <a:alpha val="90000"/>
          </a:schemeClr>
        </a:solidFill>
        <a:ln>
          <a:solidFill>
            <a:schemeClr val="bg2">
              <a:lumMod val="50000"/>
              <a:alpha val="90000"/>
            </a:schemeClr>
          </a:solidFill>
        </a:ln>
      </dgm:spPr>
      <dgm:t>
        <a:bodyPr/>
        <a:lstStyle/>
        <a:p>
          <a:r>
            <a:rPr lang="fa-IR" sz="1400" b="1" dirty="0">
              <a:solidFill>
                <a:schemeClr val="accent4">
                  <a:lumMod val="75000"/>
                </a:schemeClr>
              </a:solidFill>
              <a:cs typeface="B Nazanin" pitchFamily="2" charset="-78"/>
            </a:rPr>
            <a:t>رسانه </a:t>
          </a:r>
          <a:endParaRPr lang="en-US" sz="1400" b="1" dirty="0">
            <a:solidFill>
              <a:schemeClr val="accent4">
                <a:lumMod val="75000"/>
              </a:schemeClr>
            </a:solidFill>
            <a:cs typeface="B Nazanin" pitchFamily="2" charset="-78"/>
          </a:endParaRPr>
        </a:p>
      </dgm:t>
    </dgm:pt>
    <dgm:pt modelId="{EEA2273A-700D-48D3-847F-B69D17E0F330}" type="parTrans" cxnId="{7369E99B-4DFB-4654-A89D-8B927212BB88}">
      <dgm:prSet/>
      <dgm:spPr/>
      <dgm:t>
        <a:bodyPr/>
        <a:lstStyle/>
        <a:p>
          <a:endParaRPr lang="en-US"/>
        </a:p>
      </dgm:t>
    </dgm:pt>
    <dgm:pt modelId="{FDD49DC8-5891-41D2-BF25-5FDD0213C218}" type="sibTrans" cxnId="{7369E99B-4DFB-4654-A89D-8B927212BB88}">
      <dgm:prSet/>
      <dgm:spPr/>
      <dgm:t>
        <a:bodyPr/>
        <a:lstStyle/>
        <a:p>
          <a:endParaRPr lang="en-US"/>
        </a:p>
      </dgm:t>
    </dgm:pt>
    <dgm:pt modelId="{C02AE157-18A0-4CD1-B27D-92C6563C5D97}">
      <dgm:prSet phldrT="[Text]" custT="1"/>
      <dgm:spPr>
        <a:solidFill>
          <a:schemeClr val="accent1">
            <a:lumMod val="60000"/>
            <a:lumOff val="40000"/>
            <a:alpha val="90000"/>
          </a:schemeClr>
        </a:solidFill>
        <a:ln>
          <a:solidFill>
            <a:schemeClr val="bg2">
              <a:lumMod val="50000"/>
              <a:alpha val="90000"/>
            </a:schemeClr>
          </a:solidFill>
        </a:ln>
      </dgm:spPr>
      <dgm:t>
        <a:bodyPr/>
        <a:lstStyle/>
        <a:p>
          <a:r>
            <a:rPr lang="fa-IR" sz="1400" b="1" dirty="0">
              <a:solidFill>
                <a:schemeClr val="accent4">
                  <a:lumMod val="75000"/>
                </a:schemeClr>
              </a:solidFill>
              <a:cs typeface="B Nazanin" pitchFamily="2" charset="-78"/>
            </a:rPr>
            <a:t>دفاعی </a:t>
          </a:r>
          <a:endParaRPr lang="en-US" sz="1400" b="1" dirty="0">
            <a:solidFill>
              <a:schemeClr val="accent4">
                <a:lumMod val="75000"/>
              </a:schemeClr>
            </a:solidFill>
            <a:cs typeface="B Nazanin" pitchFamily="2" charset="-78"/>
          </a:endParaRPr>
        </a:p>
      </dgm:t>
    </dgm:pt>
    <dgm:pt modelId="{6F0E4C01-7D52-4DC3-BC96-4349E6B4896A}" type="parTrans" cxnId="{FDAB5CF5-AD11-4A03-9DBC-6F6DB35D552F}">
      <dgm:prSet/>
      <dgm:spPr/>
      <dgm:t>
        <a:bodyPr/>
        <a:lstStyle/>
        <a:p>
          <a:endParaRPr lang="en-US"/>
        </a:p>
      </dgm:t>
    </dgm:pt>
    <dgm:pt modelId="{77114516-DF74-4572-8739-3A1588569354}" type="sibTrans" cxnId="{FDAB5CF5-AD11-4A03-9DBC-6F6DB35D552F}">
      <dgm:prSet/>
      <dgm:spPr/>
      <dgm:t>
        <a:bodyPr/>
        <a:lstStyle/>
        <a:p>
          <a:endParaRPr lang="en-US"/>
        </a:p>
      </dgm:t>
    </dgm:pt>
    <dgm:pt modelId="{1D365B25-056F-4C79-B165-3E53745AAFFA}">
      <dgm:prSet phldrT="[Text]"/>
      <dgm:spPr/>
      <dgm:t>
        <a:bodyPr/>
        <a:lstStyle/>
        <a:p>
          <a:r>
            <a:rPr lang="fa-IR" b="1" dirty="0">
              <a:cs typeface="B Nazanin" pitchFamily="2" charset="-78"/>
            </a:rPr>
            <a:t>هوش مصنوعی</a:t>
          </a:r>
          <a:endParaRPr lang="en-US" b="1" dirty="0">
            <a:cs typeface="B Nazanin" pitchFamily="2" charset="-78"/>
          </a:endParaRPr>
        </a:p>
      </dgm:t>
    </dgm:pt>
    <dgm:pt modelId="{D2A3BBB6-0A8C-4149-A613-9438E6A7BE7A}" type="parTrans" cxnId="{4E2DBEDE-863B-4099-BB61-5A2964C081D3}">
      <dgm:prSet/>
      <dgm:spPr/>
      <dgm:t>
        <a:bodyPr/>
        <a:lstStyle/>
        <a:p>
          <a:endParaRPr lang="en-US"/>
        </a:p>
      </dgm:t>
    </dgm:pt>
    <dgm:pt modelId="{24C40E9B-3E52-4581-8444-C7ABE47FC348}" type="sibTrans" cxnId="{4E2DBEDE-863B-4099-BB61-5A2964C081D3}">
      <dgm:prSet/>
      <dgm:spPr/>
      <dgm:t>
        <a:bodyPr/>
        <a:lstStyle/>
        <a:p>
          <a:endParaRPr lang="en-US"/>
        </a:p>
      </dgm:t>
    </dgm:pt>
    <dgm:pt modelId="{9856AC71-D787-4212-A32A-F700D05DC883}">
      <dgm:prSet phldrT="[Text]" custT="1"/>
      <dgm:spPr>
        <a:solidFill>
          <a:schemeClr val="accent1">
            <a:lumMod val="60000"/>
            <a:lumOff val="40000"/>
            <a:alpha val="90000"/>
          </a:schemeClr>
        </a:solidFill>
        <a:ln>
          <a:solidFill>
            <a:schemeClr val="bg2">
              <a:lumMod val="50000"/>
              <a:alpha val="90000"/>
            </a:schemeClr>
          </a:solidFill>
        </a:ln>
      </dgm:spPr>
      <dgm:t>
        <a:bodyPr/>
        <a:lstStyle/>
        <a:p>
          <a:r>
            <a:rPr lang="fa-IR" sz="1400" b="1" dirty="0">
              <a:solidFill>
                <a:schemeClr val="accent4">
                  <a:lumMod val="75000"/>
                </a:schemeClr>
              </a:solidFill>
              <a:cs typeface="B Nazanin" pitchFamily="2" charset="-78"/>
            </a:rPr>
            <a:t>آموزش و پرورش رسمی و غیر رسمی </a:t>
          </a:r>
          <a:endParaRPr lang="en-US" sz="1400" dirty="0">
            <a:solidFill>
              <a:schemeClr val="accent4">
                <a:lumMod val="75000"/>
              </a:schemeClr>
            </a:solidFill>
            <a:cs typeface="B Nazanin" pitchFamily="2" charset="-78"/>
          </a:endParaRPr>
        </a:p>
      </dgm:t>
    </dgm:pt>
    <dgm:pt modelId="{8908B397-B0C2-4CEA-82CA-5BCA16F0F579}" type="parTrans" cxnId="{4B8093DD-E0DE-4CC4-98C8-AE7F0BFBC032}">
      <dgm:prSet/>
      <dgm:spPr/>
      <dgm:t>
        <a:bodyPr/>
        <a:lstStyle/>
        <a:p>
          <a:endParaRPr lang="en-US"/>
        </a:p>
      </dgm:t>
    </dgm:pt>
    <dgm:pt modelId="{E2692CE3-444F-4641-A5CA-4F2FA286B653}" type="sibTrans" cxnId="{4B8093DD-E0DE-4CC4-98C8-AE7F0BFBC032}">
      <dgm:prSet/>
      <dgm:spPr/>
      <dgm:t>
        <a:bodyPr/>
        <a:lstStyle/>
        <a:p>
          <a:endParaRPr lang="en-US"/>
        </a:p>
      </dgm:t>
    </dgm:pt>
    <dgm:pt modelId="{E707BC47-CE33-43BC-A686-5DB5F416D245}">
      <dgm:prSet phldrT="[Text]" custT="1"/>
      <dgm:spPr>
        <a:solidFill>
          <a:schemeClr val="accent1">
            <a:lumMod val="60000"/>
            <a:lumOff val="40000"/>
            <a:alpha val="90000"/>
          </a:schemeClr>
        </a:solidFill>
        <a:ln>
          <a:solidFill>
            <a:schemeClr val="bg2">
              <a:lumMod val="50000"/>
              <a:alpha val="90000"/>
            </a:schemeClr>
          </a:solidFill>
        </a:ln>
      </dgm:spPr>
      <dgm:t>
        <a:bodyPr/>
        <a:lstStyle/>
        <a:p>
          <a:r>
            <a:rPr lang="fa-IR" sz="1400" b="1">
              <a:solidFill>
                <a:schemeClr val="accent4">
                  <a:lumMod val="75000"/>
                </a:schemeClr>
              </a:solidFill>
              <a:cs typeface="B Nazanin" pitchFamily="2" charset="-78"/>
            </a:rPr>
            <a:t>توانبخشی </a:t>
          </a:r>
          <a:r>
            <a:rPr lang="fa-IR" sz="1400" b="1" dirty="0">
              <a:solidFill>
                <a:schemeClr val="accent4">
                  <a:lumMod val="75000"/>
                </a:schemeClr>
              </a:solidFill>
              <a:cs typeface="B Nazanin" pitchFamily="2" charset="-78"/>
            </a:rPr>
            <a:t>کارکردهای شناختی </a:t>
          </a:r>
          <a:endParaRPr lang="en-US" sz="1400" b="1" dirty="0">
            <a:solidFill>
              <a:schemeClr val="accent4">
                <a:lumMod val="75000"/>
              </a:schemeClr>
            </a:solidFill>
            <a:cs typeface="B Nazanin" pitchFamily="2" charset="-78"/>
          </a:endParaRPr>
        </a:p>
      </dgm:t>
    </dgm:pt>
    <dgm:pt modelId="{C293CA30-0251-4C00-8CBE-78F933451913}" type="parTrans" cxnId="{0428C102-D587-40A8-BCE9-71A93F3C4F83}">
      <dgm:prSet/>
      <dgm:spPr/>
      <dgm:t>
        <a:bodyPr/>
        <a:lstStyle/>
        <a:p>
          <a:endParaRPr lang="en-US"/>
        </a:p>
      </dgm:t>
    </dgm:pt>
    <dgm:pt modelId="{51579EB7-1359-497C-B79D-E3FD1481BAB2}" type="sibTrans" cxnId="{0428C102-D587-40A8-BCE9-71A93F3C4F83}">
      <dgm:prSet/>
      <dgm:spPr/>
      <dgm:t>
        <a:bodyPr/>
        <a:lstStyle/>
        <a:p>
          <a:endParaRPr lang="en-US"/>
        </a:p>
      </dgm:t>
    </dgm:pt>
    <dgm:pt modelId="{4A5E7D3D-9782-4E49-AD2B-FD2F8C6AC158}">
      <dgm:prSet phldrT="[Text]" custT="1"/>
      <dgm:spPr>
        <a:solidFill>
          <a:schemeClr val="accent1">
            <a:lumMod val="60000"/>
            <a:lumOff val="40000"/>
            <a:alpha val="90000"/>
          </a:schemeClr>
        </a:solidFill>
        <a:ln>
          <a:solidFill>
            <a:schemeClr val="bg2">
              <a:lumMod val="50000"/>
              <a:alpha val="90000"/>
            </a:schemeClr>
          </a:solidFill>
        </a:ln>
      </dgm:spPr>
      <dgm:t>
        <a:bodyPr/>
        <a:lstStyle/>
        <a:p>
          <a:r>
            <a:rPr lang="fa-IR" sz="1400" b="1" dirty="0">
              <a:solidFill>
                <a:schemeClr val="accent4">
                  <a:lumMod val="75000"/>
                </a:schemeClr>
              </a:solidFill>
              <a:cs typeface="B Nazanin" pitchFamily="2" charset="-78"/>
            </a:rPr>
            <a:t>آموزشهای جبرانی و علاجی </a:t>
          </a:r>
          <a:endParaRPr lang="en-US" sz="1400" b="1" dirty="0">
            <a:solidFill>
              <a:schemeClr val="accent4">
                <a:lumMod val="75000"/>
              </a:schemeClr>
            </a:solidFill>
            <a:cs typeface="B Nazanin" pitchFamily="2" charset="-78"/>
          </a:endParaRPr>
        </a:p>
      </dgm:t>
    </dgm:pt>
    <dgm:pt modelId="{57874E79-F582-4C9E-8F97-F46F5472CE07}" type="parTrans" cxnId="{31647091-F432-4C37-B747-EF4438B5E712}">
      <dgm:prSet/>
      <dgm:spPr/>
      <dgm:t>
        <a:bodyPr/>
        <a:lstStyle/>
        <a:p>
          <a:endParaRPr lang="en-US"/>
        </a:p>
      </dgm:t>
    </dgm:pt>
    <dgm:pt modelId="{168860E1-01B7-4CC0-9D09-DB7D01C1CB2A}" type="sibTrans" cxnId="{31647091-F432-4C37-B747-EF4438B5E712}">
      <dgm:prSet/>
      <dgm:spPr/>
      <dgm:t>
        <a:bodyPr/>
        <a:lstStyle/>
        <a:p>
          <a:endParaRPr lang="en-US"/>
        </a:p>
      </dgm:t>
    </dgm:pt>
    <dgm:pt modelId="{E335936A-EC8C-418C-932B-2C60397A725D}">
      <dgm:prSet phldrT="[Text]" custT="1"/>
      <dgm:spPr>
        <a:solidFill>
          <a:schemeClr val="accent1">
            <a:lumMod val="60000"/>
            <a:lumOff val="40000"/>
            <a:alpha val="90000"/>
          </a:schemeClr>
        </a:solidFill>
        <a:ln>
          <a:solidFill>
            <a:schemeClr val="bg2">
              <a:lumMod val="50000"/>
              <a:alpha val="90000"/>
            </a:schemeClr>
          </a:solidFill>
        </a:ln>
      </dgm:spPr>
      <dgm:t>
        <a:bodyPr/>
        <a:lstStyle/>
        <a:p>
          <a:r>
            <a:rPr lang="fa-IR" sz="1400" b="1" dirty="0">
              <a:solidFill>
                <a:schemeClr val="accent4">
                  <a:lumMod val="75000"/>
                </a:schemeClr>
              </a:solidFill>
              <a:cs typeface="B Nazanin" pitchFamily="2" charset="-78"/>
            </a:rPr>
            <a:t>سامانه های هوشمند </a:t>
          </a:r>
          <a:endParaRPr lang="en-US" sz="1400" b="1" dirty="0">
            <a:solidFill>
              <a:schemeClr val="accent4">
                <a:lumMod val="75000"/>
              </a:schemeClr>
            </a:solidFill>
            <a:cs typeface="B Nazanin" pitchFamily="2" charset="-78"/>
          </a:endParaRPr>
        </a:p>
      </dgm:t>
    </dgm:pt>
    <dgm:pt modelId="{69BB948A-D545-45A7-B765-E7E6622741D5}" type="parTrans" cxnId="{0C2FB382-6301-434C-8262-A66C262C5252}">
      <dgm:prSet/>
      <dgm:spPr/>
      <dgm:t>
        <a:bodyPr/>
        <a:lstStyle/>
        <a:p>
          <a:endParaRPr lang="en-US"/>
        </a:p>
      </dgm:t>
    </dgm:pt>
    <dgm:pt modelId="{D8C55708-A14D-4802-A624-C0BD6EE381AA}" type="sibTrans" cxnId="{0C2FB382-6301-434C-8262-A66C262C5252}">
      <dgm:prSet/>
      <dgm:spPr/>
      <dgm:t>
        <a:bodyPr/>
        <a:lstStyle/>
        <a:p>
          <a:endParaRPr lang="en-US"/>
        </a:p>
      </dgm:t>
    </dgm:pt>
    <dgm:pt modelId="{832B4E84-8D54-4868-A1A3-CD0B15722350}">
      <dgm:prSet phldrT="[Text]" custT="1"/>
      <dgm:spPr>
        <a:solidFill>
          <a:schemeClr val="accent1">
            <a:lumMod val="60000"/>
            <a:lumOff val="40000"/>
            <a:alpha val="90000"/>
          </a:schemeClr>
        </a:solidFill>
        <a:ln>
          <a:solidFill>
            <a:schemeClr val="bg2">
              <a:lumMod val="50000"/>
              <a:alpha val="90000"/>
            </a:schemeClr>
          </a:solidFill>
        </a:ln>
      </dgm:spPr>
      <dgm:t>
        <a:bodyPr/>
        <a:lstStyle/>
        <a:p>
          <a:r>
            <a:rPr lang="fa-IR" sz="1400" b="1" dirty="0">
              <a:solidFill>
                <a:schemeClr val="accent4">
                  <a:lumMod val="75000"/>
                </a:schemeClr>
              </a:solidFill>
              <a:cs typeface="B Nazanin" pitchFamily="2" charset="-78"/>
            </a:rPr>
            <a:t>مغز مصنوعی </a:t>
          </a:r>
          <a:endParaRPr lang="en-US" sz="1400" b="1" dirty="0">
            <a:solidFill>
              <a:schemeClr val="accent4">
                <a:lumMod val="75000"/>
              </a:schemeClr>
            </a:solidFill>
            <a:cs typeface="B Nazanin" pitchFamily="2" charset="-78"/>
          </a:endParaRPr>
        </a:p>
      </dgm:t>
    </dgm:pt>
    <dgm:pt modelId="{B36DE69F-12D5-4839-A640-8B6673428A8D}" type="parTrans" cxnId="{F5EAE776-6657-422B-8384-553E66595442}">
      <dgm:prSet/>
      <dgm:spPr/>
      <dgm:t>
        <a:bodyPr/>
        <a:lstStyle/>
        <a:p>
          <a:endParaRPr lang="en-US"/>
        </a:p>
      </dgm:t>
    </dgm:pt>
    <dgm:pt modelId="{B422EC5E-0D13-4715-8191-BACACC203875}" type="sibTrans" cxnId="{F5EAE776-6657-422B-8384-553E66595442}">
      <dgm:prSet/>
      <dgm:spPr/>
      <dgm:t>
        <a:bodyPr/>
        <a:lstStyle/>
        <a:p>
          <a:endParaRPr lang="en-US"/>
        </a:p>
      </dgm:t>
    </dgm:pt>
    <dgm:pt modelId="{8DE02FA6-677F-4DCC-BDC9-12B477945B8E}">
      <dgm:prSet phldrT="[Text]" custT="1"/>
      <dgm:spPr>
        <a:solidFill>
          <a:schemeClr val="accent1">
            <a:lumMod val="60000"/>
            <a:lumOff val="40000"/>
            <a:alpha val="90000"/>
          </a:schemeClr>
        </a:solidFill>
        <a:ln>
          <a:solidFill>
            <a:schemeClr val="bg2">
              <a:lumMod val="50000"/>
              <a:alpha val="90000"/>
            </a:schemeClr>
          </a:solidFill>
        </a:ln>
      </dgm:spPr>
      <dgm:t>
        <a:bodyPr/>
        <a:lstStyle/>
        <a:p>
          <a:r>
            <a:rPr lang="fa-IR" sz="1400" b="1" dirty="0">
              <a:solidFill>
                <a:schemeClr val="accent4">
                  <a:lumMod val="75000"/>
                </a:schemeClr>
              </a:solidFill>
              <a:cs typeface="B Nazanin" pitchFamily="2" charset="-78"/>
            </a:rPr>
            <a:t>مدلسازی شناختی </a:t>
          </a:r>
          <a:endParaRPr lang="en-US" sz="1400" b="1" dirty="0">
            <a:solidFill>
              <a:schemeClr val="accent4">
                <a:lumMod val="75000"/>
              </a:schemeClr>
            </a:solidFill>
            <a:cs typeface="B Nazanin" pitchFamily="2" charset="-78"/>
          </a:endParaRPr>
        </a:p>
      </dgm:t>
    </dgm:pt>
    <dgm:pt modelId="{4AED8A2D-330E-47B8-BB26-10EC144A72E7}" type="parTrans" cxnId="{5285EA74-29BD-4A96-91C8-F7F4E7674870}">
      <dgm:prSet/>
      <dgm:spPr/>
      <dgm:t>
        <a:bodyPr/>
        <a:lstStyle/>
        <a:p>
          <a:endParaRPr lang="en-US"/>
        </a:p>
      </dgm:t>
    </dgm:pt>
    <dgm:pt modelId="{7F52C66E-DB38-4595-9118-869224783185}" type="sibTrans" cxnId="{5285EA74-29BD-4A96-91C8-F7F4E7674870}">
      <dgm:prSet/>
      <dgm:spPr/>
      <dgm:t>
        <a:bodyPr/>
        <a:lstStyle/>
        <a:p>
          <a:endParaRPr lang="en-US"/>
        </a:p>
      </dgm:t>
    </dgm:pt>
    <dgm:pt modelId="{96D54356-7676-4D03-9411-302EB01B9457}" type="pres">
      <dgm:prSet presAssocID="{1E32DC02-8225-44CB-AF64-5AE9F8036BC6}" presName="Name0" presStyleCnt="0">
        <dgm:presLayoutVars>
          <dgm:dir/>
          <dgm:animLvl val="lvl"/>
          <dgm:resizeHandles val="exact"/>
        </dgm:presLayoutVars>
      </dgm:prSet>
      <dgm:spPr/>
    </dgm:pt>
    <dgm:pt modelId="{8B872DE0-0A2A-4738-9B40-3E9A00AC23F4}" type="pres">
      <dgm:prSet presAssocID="{9550E30A-1A3A-4132-BC40-E8B56BF903EA}" presName="linNode" presStyleCnt="0"/>
      <dgm:spPr/>
    </dgm:pt>
    <dgm:pt modelId="{021C2597-B701-4DFA-B14B-7B211DC3032F}" type="pres">
      <dgm:prSet presAssocID="{9550E30A-1A3A-4132-BC40-E8B56BF903EA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8F0C2807-E6E9-4CA8-B7B0-47891F3E6A5C}" type="pres">
      <dgm:prSet presAssocID="{9550E30A-1A3A-4132-BC40-E8B56BF903EA}" presName="descendantText" presStyleLbl="alignAccFollowNode1" presStyleIdx="0" presStyleCnt="4" custScaleY="130570">
        <dgm:presLayoutVars>
          <dgm:bulletEnabled val="1"/>
        </dgm:presLayoutVars>
      </dgm:prSet>
      <dgm:spPr/>
    </dgm:pt>
    <dgm:pt modelId="{F9018BAD-CFB0-4B21-9017-4E97D7BD32CE}" type="pres">
      <dgm:prSet presAssocID="{CB0D68C4-5F49-4E06-A87A-F106EE6B1D94}" presName="sp" presStyleCnt="0"/>
      <dgm:spPr/>
    </dgm:pt>
    <dgm:pt modelId="{35ADBBD2-BFD0-4506-A486-FCB6C270DDFE}" type="pres">
      <dgm:prSet presAssocID="{53CE1002-30E7-41D4-91C5-6CAD0E2C4343}" presName="linNode" presStyleCnt="0"/>
      <dgm:spPr/>
    </dgm:pt>
    <dgm:pt modelId="{09684128-5F6F-4E29-8CE6-BFB399D7F80C}" type="pres">
      <dgm:prSet presAssocID="{53CE1002-30E7-41D4-91C5-6CAD0E2C4343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176FE81A-4A9B-4144-A4CB-EEDA70C48647}" type="pres">
      <dgm:prSet presAssocID="{53CE1002-30E7-41D4-91C5-6CAD0E2C4343}" presName="descendantText" presStyleLbl="alignAccFollowNode1" presStyleIdx="1" presStyleCnt="4" custScaleY="106968" custLinFactNeighborX="1" custLinFactNeighborY="5005">
        <dgm:presLayoutVars>
          <dgm:bulletEnabled val="1"/>
        </dgm:presLayoutVars>
      </dgm:prSet>
      <dgm:spPr/>
    </dgm:pt>
    <dgm:pt modelId="{8ED6FA41-50D6-40E3-A01C-8CC7486EBB36}" type="pres">
      <dgm:prSet presAssocID="{461EB9A6-FB74-46FB-BE1F-6001218D58FD}" presName="sp" presStyleCnt="0"/>
      <dgm:spPr/>
    </dgm:pt>
    <dgm:pt modelId="{D71AC50D-4A86-4B18-9DE0-4229252845BF}" type="pres">
      <dgm:prSet presAssocID="{1D365B25-056F-4C79-B165-3E53745AAFFA}" presName="linNode" presStyleCnt="0"/>
      <dgm:spPr/>
    </dgm:pt>
    <dgm:pt modelId="{8712D38D-9015-41E7-A738-6DD696388CA7}" type="pres">
      <dgm:prSet presAssocID="{1D365B25-056F-4C79-B165-3E53745AAFFA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30C00257-FF59-41EB-A831-603B223D89A7}" type="pres">
      <dgm:prSet presAssocID="{1D365B25-056F-4C79-B165-3E53745AAFFA}" presName="descendantText" presStyleLbl="alignAccFollowNode1" presStyleIdx="2" presStyleCnt="4" custLinFactNeighborX="309" custLinFactNeighborY="-1630">
        <dgm:presLayoutVars>
          <dgm:bulletEnabled val="1"/>
        </dgm:presLayoutVars>
      </dgm:prSet>
      <dgm:spPr/>
    </dgm:pt>
    <dgm:pt modelId="{C849DF83-BC79-4B86-AC55-1E9285A40345}" type="pres">
      <dgm:prSet presAssocID="{24C40E9B-3E52-4581-8444-C7ABE47FC348}" presName="sp" presStyleCnt="0"/>
      <dgm:spPr/>
    </dgm:pt>
    <dgm:pt modelId="{D9A38521-B05C-4B1B-B4EF-E4327B18481F}" type="pres">
      <dgm:prSet presAssocID="{E829322C-64DE-468C-8CEC-7EE418874F9F}" presName="linNode" presStyleCnt="0"/>
      <dgm:spPr/>
    </dgm:pt>
    <dgm:pt modelId="{A6E0B800-9A61-4DD1-8E80-8E024C6EE170}" type="pres">
      <dgm:prSet presAssocID="{E829322C-64DE-468C-8CEC-7EE418874F9F}" presName="parentText" presStyleLbl="node1" presStyleIdx="3" presStyleCnt="4">
        <dgm:presLayoutVars>
          <dgm:chMax val="1"/>
          <dgm:bulletEnabled val="1"/>
        </dgm:presLayoutVars>
      </dgm:prSet>
      <dgm:spPr/>
    </dgm:pt>
    <dgm:pt modelId="{B52262D9-04EC-45C8-828D-52CB44611282}" type="pres">
      <dgm:prSet presAssocID="{E829322C-64DE-468C-8CEC-7EE418874F9F}" presName="descendantText" presStyleLbl="alignAccFollowNode1" presStyleIdx="3" presStyleCnt="4" custScaleY="120035" custLinFactNeighborY="0">
        <dgm:presLayoutVars>
          <dgm:bulletEnabled val="1"/>
        </dgm:presLayoutVars>
      </dgm:prSet>
      <dgm:spPr/>
    </dgm:pt>
  </dgm:ptLst>
  <dgm:cxnLst>
    <dgm:cxn modelId="{0428C102-D587-40A8-BCE9-71A93F3C4F83}" srcId="{53CE1002-30E7-41D4-91C5-6CAD0E2C4343}" destId="{E707BC47-CE33-43BC-A686-5DB5F416D245}" srcOrd="1" destOrd="0" parTransId="{C293CA30-0251-4C00-8CBE-78F933451913}" sibTransId="{51579EB7-1359-497C-B79D-E3FD1481BAB2}"/>
    <dgm:cxn modelId="{63858806-3E91-473D-96BC-BDE44162DE4A}" type="presOf" srcId="{53CE1002-30E7-41D4-91C5-6CAD0E2C4343}" destId="{09684128-5F6F-4E29-8CE6-BFB399D7F80C}" srcOrd="0" destOrd="0" presId="urn:microsoft.com/office/officeart/2005/8/layout/vList5"/>
    <dgm:cxn modelId="{F7E2ED09-E1A5-4CBC-8D29-B88A351488AD}" type="presOf" srcId="{C3A6F298-6EA8-4C48-B11F-1F4838563C64}" destId="{B52262D9-04EC-45C8-828D-52CB44611282}" srcOrd="0" destOrd="0" presId="urn:microsoft.com/office/officeart/2005/8/layout/vList5"/>
    <dgm:cxn modelId="{E54E1812-DC63-4F85-AF07-FD582ADEB6D2}" srcId="{E829322C-64DE-468C-8CEC-7EE418874F9F}" destId="{A715DD6C-60E7-45C3-B9A3-F39B43226C69}" srcOrd="1" destOrd="0" parTransId="{B80A2359-9097-41A3-83AF-8B192C57F6E0}" sibTransId="{E334DA52-78B7-4DD9-84CA-7D828452A03E}"/>
    <dgm:cxn modelId="{3D7E1913-02E3-44B1-AE02-35E1740C961C}" type="presOf" srcId="{8DE02FA6-677F-4DCC-BDC9-12B477945B8E}" destId="{30C00257-FF59-41EB-A831-603B223D89A7}" srcOrd="0" destOrd="0" presId="urn:microsoft.com/office/officeart/2005/8/layout/vList5"/>
    <dgm:cxn modelId="{7E869C1E-E5FD-4CDD-AFE4-BF96E8565439}" type="presOf" srcId="{4A5E7D3D-9782-4E49-AD2B-FD2F8C6AC158}" destId="{176FE81A-4A9B-4144-A4CB-EEDA70C48647}" srcOrd="0" destOrd="2" presId="urn:microsoft.com/office/officeart/2005/8/layout/vList5"/>
    <dgm:cxn modelId="{3E5B9933-4254-45CF-AD6D-F6F3A3B6880A}" srcId="{E829322C-64DE-468C-8CEC-7EE418874F9F}" destId="{C3A6F298-6EA8-4C48-B11F-1F4838563C64}" srcOrd="0" destOrd="0" parTransId="{C1A02CCF-4F16-4D59-9211-4FD77061DBC9}" sibTransId="{58F9373A-3042-42C8-9ECE-F84B6AA44E1D}"/>
    <dgm:cxn modelId="{4C240F36-BD7B-4721-ACFC-A8CC0B548E86}" srcId="{9550E30A-1A3A-4132-BC40-E8B56BF903EA}" destId="{1F838AA3-B521-4B8E-AC78-B8ED63D6E23D}" srcOrd="2" destOrd="0" parTransId="{09DE5B53-9463-4D43-9924-6A2D8947BE54}" sibTransId="{F9E14702-7341-42E1-95D1-DA25CA065641}"/>
    <dgm:cxn modelId="{6D51B039-BFD4-4028-800D-DB45E92E684F}" type="presOf" srcId="{1E32DC02-8225-44CB-AF64-5AE9F8036BC6}" destId="{96D54356-7676-4D03-9411-302EB01B9457}" srcOrd="0" destOrd="0" presId="urn:microsoft.com/office/officeart/2005/8/layout/vList5"/>
    <dgm:cxn modelId="{45B76D3F-A221-486E-8876-31AE396D0A53}" type="presOf" srcId="{A715DD6C-60E7-45C3-B9A3-F39B43226C69}" destId="{B52262D9-04EC-45C8-828D-52CB44611282}" srcOrd="0" destOrd="1" presId="urn:microsoft.com/office/officeart/2005/8/layout/vList5"/>
    <dgm:cxn modelId="{4D884E41-49D5-4517-9362-CCC7E514BD57}" type="presOf" srcId="{A5EC179C-C7BC-4F01-87B7-B6A5BD51EE07}" destId="{8F0C2807-E6E9-4CA8-B7B0-47891F3E6A5C}" srcOrd="0" destOrd="1" presId="urn:microsoft.com/office/officeart/2005/8/layout/vList5"/>
    <dgm:cxn modelId="{BC76B764-218B-409D-B651-1B6A0B9A5BE0}" type="presOf" srcId="{E335936A-EC8C-418C-932B-2C60397A725D}" destId="{30C00257-FF59-41EB-A831-603B223D89A7}" srcOrd="0" destOrd="1" presId="urn:microsoft.com/office/officeart/2005/8/layout/vList5"/>
    <dgm:cxn modelId="{E4CD016F-8DB5-4DC7-92AC-529AAF4C91DF}" type="presOf" srcId="{9856AC71-D787-4212-A32A-F700D05DC883}" destId="{176FE81A-4A9B-4144-A4CB-EEDA70C48647}" srcOrd="0" destOrd="0" presId="urn:microsoft.com/office/officeart/2005/8/layout/vList5"/>
    <dgm:cxn modelId="{5285EA74-29BD-4A96-91C8-F7F4E7674870}" srcId="{1D365B25-056F-4C79-B165-3E53745AAFFA}" destId="{8DE02FA6-677F-4DCC-BDC9-12B477945B8E}" srcOrd="0" destOrd="0" parTransId="{4AED8A2D-330E-47B8-BB26-10EC144A72E7}" sibTransId="{7F52C66E-DB38-4595-9118-869224783185}"/>
    <dgm:cxn modelId="{AB123655-7944-45F8-8133-24041646A72D}" srcId="{9550E30A-1A3A-4132-BC40-E8B56BF903EA}" destId="{B3D11846-A826-4EF7-9923-6C2ED628E3DB}" srcOrd="0" destOrd="0" parTransId="{17515114-C6DC-444C-885A-AB77ED10ABC3}" sibTransId="{69818BDA-8BDC-4A24-B7B6-4D9114C84DFD}"/>
    <dgm:cxn modelId="{F5EAE776-6657-422B-8384-553E66595442}" srcId="{1D365B25-056F-4C79-B165-3E53745AAFFA}" destId="{832B4E84-8D54-4868-A1A3-CD0B15722350}" srcOrd="2" destOrd="0" parTransId="{B36DE69F-12D5-4839-A640-8B6673428A8D}" sibTransId="{B422EC5E-0D13-4715-8191-BACACC203875}"/>
    <dgm:cxn modelId="{54D97C57-51E2-4985-BA42-E6ED14B46D56}" srcId="{1E32DC02-8225-44CB-AF64-5AE9F8036BC6}" destId="{E829322C-64DE-468C-8CEC-7EE418874F9F}" srcOrd="3" destOrd="0" parTransId="{D0652EFD-94E6-4461-A007-18BC31074ABD}" sibTransId="{781A4E51-3238-418C-8DEC-DBC7ACAF62F7}"/>
    <dgm:cxn modelId="{0C2FB382-6301-434C-8262-A66C262C5252}" srcId="{1D365B25-056F-4C79-B165-3E53745AAFFA}" destId="{E335936A-EC8C-418C-932B-2C60397A725D}" srcOrd="1" destOrd="0" parTransId="{69BB948A-D545-45A7-B765-E7E6622741D5}" sibTransId="{D8C55708-A14D-4802-A624-C0BD6EE381AA}"/>
    <dgm:cxn modelId="{DD79CD8B-81BB-4CCE-89C4-FACBB1A99ED0}" srcId="{1E32DC02-8225-44CB-AF64-5AE9F8036BC6}" destId="{9550E30A-1A3A-4132-BC40-E8B56BF903EA}" srcOrd="0" destOrd="0" parTransId="{D50AFE4A-AD4A-46D3-B721-A216C5AF0A0E}" sibTransId="{CB0D68C4-5F49-4E06-A87A-F106EE6B1D94}"/>
    <dgm:cxn modelId="{31647091-F432-4C37-B747-EF4438B5E712}" srcId="{53CE1002-30E7-41D4-91C5-6CAD0E2C4343}" destId="{4A5E7D3D-9782-4E49-AD2B-FD2F8C6AC158}" srcOrd="2" destOrd="0" parTransId="{57874E79-F582-4C9E-8F97-F46F5472CE07}" sibTransId="{168860E1-01B7-4CC0-9D09-DB7D01C1CB2A}"/>
    <dgm:cxn modelId="{7369E99B-4DFB-4654-A89D-8B927212BB88}" srcId="{E829322C-64DE-468C-8CEC-7EE418874F9F}" destId="{4AD16132-AD35-4E67-B164-E2C32FC74C83}" srcOrd="2" destOrd="0" parTransId="{EEA2273A-700D-48D3-847F-B69D17E0F330}" sibTransId="{FDD49DC8-5891-41D2-BF25-5FDD0213C218}"/>
    <dgm:cxn modelId="{2AD0419F-04FC-4DAD-9E91-139A30D33E29}" type="presOf" srcId="{9550E30A-1A3A-4132-BC40-E8B56BF903EA}" destId="{021C2597-B701-4DFA-B14B-7B211DC3032F}" srcOrd="0" destOrd="0" presId="urn:microsoft.com/office/officeart/2005/8/layout/vList5"/>
    <dgm:cxn modelId="{6B3FDEA3-083A-48AD-A9D9-42F5B36FD82A}" type="presOf" srcId="{E829322C-64DE-468C-8CEC-7EE418874F9F}" destId="{A6E0B800-9A61-4DD1-8E80-8E024C6EE170}" srcOrd="0" destOrd="0" presId="urn:microsoft.com/office/officeart/2005/8/layout/vList5"/>
    <dgm:cxn modelId="{F4362FC3-189E-4565-8BC3-8CCD9DE837C7}" type="presOf" srcId="{E707BC47-CE33-43BC-A686-5DB5F416D245}" destId="{176FE81A-4A9B-4144-A4CB-EEDA70C48647}" srcOrd="0" destOrd="1" presId="urn:microsoft.com/office/officeart/2005/8/layout/vList5"/>
    <dgm:cxn modelId="{E9E274C5-6F03-4C7D-A5C6-7A11D9A8FEC7}" type="presOf" srcId="{4AD16132-AD35-4E67-B164-E2C32FC74C83}" destId="{B52262D9-04EC-45C8-828D-52CB44611282}" srcOrd="0" destOrd="2" presId="urn:microsoft.com/office/officeart/2005/8/layout/vList5"/>
    <dgm:cxn modelId="{F746B5D3-BFB7-46DF-9DEC-56B6E629511D}" srcId="{9550E30A-1A3A-4132-BC40-E8B56BF903EA}" destId="{A5EC179C-C7BC-4F01-87B7-B6A5BD51EE07}" srcOrd="1" destOrd="0" parTransId="{E64C1983-6E29-4AF3-97CA-ABB9001663B5}" sibTransId="{8D7C8764-9421-4C6F-A9B6-2398B1C76FD8}"/>
    <dgm:cxn modelId="{888042D5-96FE-4AA7-852B-6D417D4AFE7F}" type="presOf" srcId="{C02AE157-18A0-4CD1-B27D-92C6563C5D97}" destId="{B52262D9-04EC-45C8-828D-52CB44611282}" srcOrd="0" destOrd="3" presId="urn:microsoft.com/office/officeart/2005/8/layout/vList5"/>
    <dgm:cxn modelId="{0811F8D8-56A6-4C52-A58B-7274BC0704C4}" srcId="{1E32DC02-8225-44CB-AF64-5AE9F8036BC6}" destId="{53CE1002-30E7-41D4-91C5-6CAD0E2C4343}" srcOrd="1" destOrd="0" parTransId="{543F37A8-8D4F-4878-9A83-38B000FE6586}" sibTransId="{461EB9A6-FB74-46FB-BE1F-6001218D58FD}"/>
    <dgm:cxn modelId="{4B8093DD-E0DE-4CC4-98C8-AE7F0BFBC032}" srcId="{53CE1002-30E7-41D4-91C5-6CAD0E2C4343}" destId="{9856AC71-D787-4212-A32A-F700D05DC883}" srcOrd="0" destOrd="0" parTransId="{8908B397-B0C2-4CEA-82CA-5BCA16F0F579}" sibTransId="{E2692CE3-444F-4641-A5CA-4F2FA286B653}"/>
    <dgm:cxn modelId="{4E2DBEDE-863B-4099-BB61-5A2964C081D3}" srcId="{1E32DC02-8225-44CB-AF64-5AE9F8036BC6}" destId="{1D365B25-056F-4C79-B165-3E53745AAFFA}" srcOrd="2" destOrd="0" parTransId="{D2A3BBB6-0A8C-4149-A613-9438E6A7BE7A}" sibTransId="{24C40E9B-3E52-4581-8444-C7ABE47FC348}"/>
    <dgm:cxn modelId="{FBAC42EC-E43E-4F06-A0EA-06FF1D3AC157}" type="presOf" srcId="{1F838AA3-B521-4B8E-AC78-B8ED63D6E23D}" destId="{8F0C2807-E6E9-4CA8-B7B0-47891F3E6A5C}" srcOrd="0" destOrd="2" presId="urn:microsoft.com/office/officeart/2005/8/layout/vList5"/>
    <dgm:cxn modelId="{D6D3B3EF-0375-4324-A303-741ED161DF28}" type="presOf" srcId="{832B4E84-8D54-4868-A1A3-CD0B15722350}" destId="{30C00257-FF59-41EB-A831-603B223D89A7}" srcOrd="0" destOrd="2" presId="urn:microsoft.com/office/officeart/2005/8/layout/vList5"/>
    <dgm:cxn modelId="{FED61CF3-DDA0-4CC6-BAAB-D67C5BB73490}" type="presOf" srcId="{1D365B25-056F-4C79-B165-3E53745AAFFA}" destId="{8712D38D-9015-41E7-A738-6DD696388CA7}" srcOrd="0" destOrd="0" presId="urn:microsoft.com/office/officeart/2005/8/layout/vList5"/>
    <dgm:cxn modelId="{FDAB5CF5-AD11-4A03-9DBC-6F6DB35D552F}" srcId="{E829322C-64DE-468C-8CEC-7EE418874F9F}" destId="{C02AE157-18A0-4CD1-B27D-92C6563C5D97}" srcOrd="3" destOrd="0" parTransId="{6F0E4C01-7D52-4DC3-BC96-4349E6B4896A}" sibTransId="{77114516-DF74-4572-8739-3A1588569354}"/>
    <dgm:cxn modelId="{96D047F9-DBCC-4A24-A3A6-A712AA07C2C7}" type="presOf" srcId="{B3D11846-A826-4EF7-9923-6C2ED628E3DB}" destId="{8F0C2807-E6E9-4CA8-B7B0-47891F3E6A5C}" srcOrd="0" destOrd="0" presId="urn:microsoft.com/office/officeart/2005/8/layout/vList5"/>
    <dgm:cxn modelId="{4545483D-FC80-4B0A-95D7-0BB9087C10B3}" type="presParOf" srcId="{96D54356-7676-4D03-9411-302EB01B9457}" destId="{8B872DE0-0A2A-4738-9B40-3E9A00AC23F4}" srcOrd="0" destOrd="0" presId="urn:microsoft.com/office/officeart/2005/8/layout/vList5"/>
    <dgm:cxn modelId="{3E84674A-C290-4A20-BB3D-61D163EFA77F}" type="presParOf" srcId="{8B872DE0-0A2A-4738-9B40-3E9A00AC23F4}" destId="{021C2597-B701-4DFA-B14B-7B211DC3032F}" srcOrd="0" destOrd="0" presId="urn:microsoft.com/office/officeart/2005/8/layout/vList5"/>
    <dgm:cxn modelId="{A28A92DD-3F2F-4E32-B0C2-247F3683AB32}" type="presParOf" srcId="{8B872DE0-0A2A-4738-9B40-3E9A00AC23F4}" destId="{8F0C2807-E6E9-4CA8-B7B0-47891F3E6A5C}" srcOrd="1" destOrd="0" presId="urn:microsoft.com/office/officeart/2005/8/layout/vList5"/>
    <dgm:cxn modelId="{2BFE5D34-3C89-4104-8544-F9B2CFA22FE9}" type="presParOf" srcId="{96D54356-7676-4D03-9411-302EB01B9457}" destId="{F9018BAD-CFB0-4B21-9017-4E97D7BD32CE}" srcOrd="1" destOrd="0" presId="urn:microsoft.com/office/officeart/2005/8/layout/vList5"/>
    <dgm:cxn modelId="{0384BD5F-5FEF-4D8B-9773-C6077ABF1DCE}" type="presParOf" srcId="{96D54356-7676-4D03-9411-302EB01B9457}" destId="{35ADBBD2-BFD0-4506-A486-FCB6C270DDFE}" srcOrd="2" destOrd="0" presId="urn:microsoft.com/office/officeart/2005/8/layout/vList5"/>
    <dgm:cxn modelId="{693557C2-48AE-4665-B76F-A47DF1CDA58C}" type="presParOf" srcId="{35ADBBD2-BFD0-4506-A486-FCB6C270DDFE}" destId="{09684128-5F6F-4E29-8CE6-BFB399D7F80C}" srcOrd="0" destOrd="0" presId="urn:microsoft.com/office/officeart/2005/8/layout/vList5"/>
    <dgm:cxn modelId="{54022240-E071-40DA-9FD2-596F3E8CAF6C}" type="presParOf" srcId="{35ADBBD2-BFD0-4506-A486-FCB6C270DDFE}" destId="{176FE81A-4A9B-4144-A4CB-EEDA70C48647}" srcOrd="1" destOrd="0" presId="urn:microsoft.com/office/officeart/2005/8/layout/vList5"/>
    <dgm:cxn modelId="{26C49C4B-3889-43A1-B364-B7F1FFD74878}" type="presParOf" srcId="{96D54356-7676-4D03-9411-302EB01B9457}" destId="{8ED6FA41-50D6-40E3-A01C-8CC7486EBB36}" srcOrd="3" destOrd="0" presId="urn:microsoft.com/office/officeart/2005/8/layout/vList5"/>
    <dgm:cxn modelId="{33F41B9A-F614-40BE-AFF3-03EB5E9D3AC6}" type="presParOf" srcId="{96D54356-7676-4D03-9411-302EB01B9457}" destId="{D71AC50D-4A86-4B18-9DE0-4229252845BF}" srcOrd="4" destOrd="0" presId="urn:microsoft.com/office/officeart/2005/8/layout/vList5"/>
    <dgm:cxn modelId="{B2DF188C-B577-46CE-8B27-74B99F362A97}" type="presParOf" srcId="{D71AC50D-4A86-4B18-9DE0-4229252845BF}" destId="{8712D38D-9015-41E7-A738-6DD696388CA7}" srcOrd="0" destOrd="0" presId="urn:microsoft.com/office/officeart/2005/8/layout/vList5"/>
    <dgm:cxn modelId="{F6CAD0C5-EE71-48C2-B218-360CD32D84F6}" type="presParOf" srcId="{D71AC50D-4A86-4B18-9DE0-4229252845BF}" destId="{30C00257-FF59-41EB-A831-603B223D89A7}" srcOrd="1" destOrd="0" presId="urn:microsoft.com/office/officeart/2005/8/layout/vList5"/>
    <dgm:cxn modelId="{CC3B75B3-563C-43BF-8EFD-1A9B24B89A40}" type="presParOf" srcId="{96D54356-7676-4D03-9411-302EB01B9457}" destId="{C849DF83-BC79-4B86-AC55-1E9285A40345}" srcOrd="5" destOrd="0" presId="urn:microsoft.com/office/officeart/2005/8/layout/vList5"/>
    <dgm:cxn modelId="{C419AE24-1DED-4C8F-87A2-22A70673C361}" type="presParOf" srcId="{96D54356-7676-4D03-9411-302EB01B9457}" destId="{D9A38521-B05C-4B1B-B4EF-E4327B18481F}" srcOrd="6" destOrd="0" presId="urn:microsoft.com/office/officeart/2005/8/layout/vList5"/>
    <dgm:cxn modelId="{429AE809-F199-47FA-918C-6FE1F1A39446}" type="presParOf" srcId="{D9A38521-B05C-4B1B-B4EF-E4327B18481F}" destId="{A6E0B800-9A61-4DD1-8E80-8E024C6EE170}" srcOrd="0" destOrd="0" presId="urn:microsoft.com/office/officeart/2005/8/layout/vList5"/>
    <dgm:cxn modelId="{46AB16DA-F683-47F8-BA7E-2A7DE59E352E}" type="presParOf" srcId="{D9A38521-B05C-4B1B-B4EF-E4327B18481F}" destId="{B52262D9-04EC-45C8-828D-52CB4461128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E53F03-F4A1-4860-80D5-30A89D0FAE98}">
      <dsp:nvSpPr>
        <dsp:cNvPr id="0" name=""/>
        <dsp:cNvSpPr/>
      </dsp:nvSpPr>
      <dsp:spPr>
        <a:xfrm>
          <a:off x="2095499" y="1044551"/>
          <a:ext cx="2510494" cy="251049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800" b="1" kern="1200" dirty="0">
              <a:solidFill>
                <a:schemeClr val="bg1"/>
              </a:solidFill>
            </a:rPr>
            <a:t>علوم و فناوریهای شناختی</a:t>
          </a:r>
          <a:endParaRPr lang="en-US" sz="2800" b="1" kern="1200" dirty="0">
            <a:solidFill>
              <a:schemeClr val="bg1"/>
            </a:solidFill>
          </a:endParaRPr>
        </a:p>
      </dsp:txBody>
      <dsp:txXfrm>
        <a:off x="2463152" y="1412204"/>
        <a:ext cx="1775188" cy="1775188"/>
      </dsp:txXfrm>
    </dsp:sp>
    <dsp:sp modelId="{1411D1B5-3985-4D87-8C2C-6AAEF093453D}">
      <dsp:nvSpPr>
        <dsp:cNvPr id="0" name=""/>
        <dsp:cNvSpPr/>
      </dsp:nvSpPr>
      <dsp:spPr>
        <a:xfrm>
          <a:off x="2781297" y="282557"/>
          <a:ext cx="1255247" cy="125524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000" b="1" kern="1200" dirty="0">
              <a:solidFill>
                <a:schemeClr val="bg1"/>
              </a:solidFill>
            </a:rPr>
            <a:t>علوم اعصاب</a:t>
          </a:r>
          <a:endParaRPr lang="en-US" sz="2000" b="1" kern="1200" dirty="0">
            <a:solidFill>
              <a:schemeClr val="bg1"/>
            </a:solidFill>
          </a:endParaRPr>
        </a:p>
      </dsp:txBody>
      <dsp:txXfrm>
        <a:off x="2965124" y="466384"/>
        <a:ext cx="887593" cy="887593"/>
      </dsp:txXfrm>
    </dsp:sp>
    <dsp:sp modelId="{036F4862-901B-4ED5-8F21-27D78DEE73C8}">
      <dsp:nvSpPr>
        <dsp:cNvPr id="0" name=""/>
        <dsp:cNvSpPr/>
      </dsp:nvSpPr>
      <dsp:spPr>
        <a:xfrm>
          <a:off x="4033838" y="876296"/>
          <a:ext cx="1255247" cy="125524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000" b="1" kern="1200" dirty="0">
              <a:solidFill>
                <a:schemeClr val="bg1"/>
              </a:solidFill>
            </a:rPr>
            <a:t>روان شناسی</a:t>
          </a:r>
          <a:endParaRPr lang="en-US" sz="2000" b="1" kern="1200" dirty="0">
            <a:solidFill>
              <a:schemeClr val="bg1"/>
            </a:solidFill>
          </a:endParaRPr>
        </a:p>
      </dsp:txBody>
      <dsp:txXfrm>
        <a:off x="4217665" y="1060123"/>
        <a:ext cx="887593" cy="887593"/>
      </dsp:txXfrm>
    </dsp:sp>
    <dsp:sp modelId="{B89F2C56-06E8-41D1-8A42-9EC34D01F003}">
      <dsp:nvSpPr>
        <dsp:cNvPr id="0" name=""/>
        <dsp:cNvSpPr/>
      </dsp:nvSpPr>
      <dsp:spPr>
        <a:xfrm>
          <a:off x="3962413" y="2376491"/>
          <a:ext cx="1255247" cy="125524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000" b="1" kern="1200" dirty="0">
              <a:solidFill>
                <a:schemeClr val="bg1"/>
              </a:solidFill>
            </a:rPr>
            <a:t>زبان شناسی</a:t>
          </a:r>
          <a:endParaRPr lang="en-US" sz="2000" b="1" kern="1200" dirty="0">
            <a:solidFill>
              <a:schemeClr val="bg1"/>
            </a:solidFill>
          </a:endParaRPr>
        </a:p>
      </dsp:txBody>
      <dsp:txXfrm>
        <a:off x="4146240" y="2560318"/>
        <a:ext cx="887593" cy="887593"/>
      </dsp:txXfrm>
    </dsp:sp>
    <dsp:sp modelId="{F08C9A92-40C0-4D76-9D51-07230937E214}">
      <dsp:nvSpPr>
        <dsp:cNvPr id="0" name=""/>
        <dsp:cNvSpPr/>
      </dsp:nvSpPr>
      <dsp:spPr>
        <a:xfrm>
          <a:off x="2747962" y="2948002"/>
          <a:ext cx="1255247" cy="125524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000" b="1" kern="1200" dirty="0">
              <a:solidFill>
                <a:schemeClr val="bg1"/>
              </a:solidFill>
            </a:rPr>
            <a:t>فلسفه ذهن</a:t>
          </a:r>
          <a:endParaRPr lang="en-US" sz="2000" b="1" kern="1200" dirty="0">
            <a:solidFill>
              <a:schemeClr val="bg1"/>
            </a:solidFill>
          </a:endParaRPr>
        </a:p>
      </dsp:txBody>
      <dsp:txXfrm>
        <a:off x="2931789" y="3131829"/>
        <a:ext cx="887593" cy="887593"/>
      </dsp:txXfrm>
    </dsp:sp>
    <dsp:sp modelId="{1FE74C05-95F4-428D-A810-84A3939E0070}">
      <dsp:nvSpPr>
        <dsp:cNvPr id="0" name=""/>
        <dsp:cNvSpPr/>
      </dsp:nvSpPr>
      <dsp:spPr>
        <a:xfrm>
          <a:off x="1462075" y="2376484"/>
          <a:ext cx="1255247" cy="125524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800" b="1" kern="1200" dirty="0">
              <a:solidFill>
                <a:schemeClr val="bg1"/>
              </a:solidFill>
            </a:rPr>
            <a:t>هوش مصنوعی و مدلسازی</a:t>
          </a:r>
          <a:endParaRPr lang="en-US" sz="1800" b="1" kern="1200" dirty="0">
            <a:solidFill>
              <a:schemeClr val="bg1"/>
            </a:solidFill>
          </a:endParaRPr>
        </a:p>
      </dsp:txBody>
      <dsp:txXfrm>
        <a:off x="1645902" y="2560311"/>
        <a:ext cx="887593" cy="887593"/>
      </dsp:txXfrm>
    </dsp:sp>
    <dsp:sp modelId="{0A0FD3E1-1AA0-4712-A970-5B1D4A44E7F2}">
      <dsp:nvSpPr>
        <dsp:cNvPr id="0" name=""/>
        <dsp:cNvSpPr/>
      </dsp:nvSpPr>
      <dsp:spPr>
        <a:xfrm>
          <a:off x="1533515" y="876292"/>
          <a:ext cx="1255247" cy="125524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800" b="1" kern="1200" dirty="0">
              <a:solidFill>
                <a:schemeClr val="bg1"/>
              </a:solidFill>
            </a:rPr>
            <a:t>شناخت اجتماعی و مردم شناسی</a:t>
          </a:r>
          <a:endParaRPr lang="en-US" sz="1800" b="1" kern="1200" dirty="0">
            <a:solidFill>
              <a:schemeClr val="bg1"/>
            </a:solidFill>
          </a:endParaRPr>
        </a:p>
      </dsp:txBody>
      <dsp:txXfrm>
        <a:off x="1717342" y="1060119"/>
        <a:ext cx="887593" cy="88759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0C2807-E6E9-4CA8-B7B0-47891F3E6A5C}">
      <dsp:nvSpPr>
        <dsp:cNvPr id="0" name=""/>
        <dsp:cNvSpPr/>
      </dsp:nvSpPr>
      <dsp:spPr>
        <a:xfrm rot="5400000">
          <a:off x="5062449" y="-2104495"/>
          <a:ext cx="1045507" cy="5256662"/>
        </a:xfrm>
        <a:prstGeom prst="round2SameRect">
          <a:avLst/>
        </a:prstGeom>
        <a:solidFill>
          <a:schemeClr val="accent1">
            <a:lumMod val="60000"/>
            <a:lumOff val="40000"/>
            <a:alpha val="90000"/>
          </a:schemeClr>
        </a:solidFill>
        <a:ln w="15875" cap="flat" cmpd="sng" algn="ctr">
          <a:solidFill>
            <a:schemeClr val="bg2">
              <a:lumMod val="50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a-IR" sz="1400" b="1" kern="1200" dirty="0">
              <a:solidFill>
                <a:schemeClr val="accent4">
                  <a:lumMod val="75000"/>
                </a:schemeClr>
              </a:solidFill>
              <a:cs typeface="B Nazanin" pitchFamily="2" charset="-78"/>
            </a:rPr>
            <a:t>تشخیص زود هنگام </a:t>
          </a:r>
          <a:endParaRPr lang="en-US" sz="1400" b="1" kern="1200" dirty="0">
            <a:solidFill>
              <a:schemeClr val="accent4">
                <a:lumMod val="75000"/>
              </a:schemeClr>
            </a:solidFill>
            <a:cs typeface="B Nazanin" pitchFamily="2" charset="-78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a-IR" sz="1400" b="1" kern="1200" dirty="0">
              <a:solidFill>
                <a:schemeClr val="accent4">
                  <a:lumMod val="75000"/>
                </a:schemeClr>
              </a:solidFill>
              <a:cs typeface="B Nazanin" pitchFamily="2" charset="-78"/>
            </a:rPr>
            <a:t>انتقال هدفمند داروها </a:t>
          </a:r>
          <a:endParaRPr lang="en-US" sz="1400" b="1" kern="1200" dirty="0">
            <a:solidFill>
              <a:schemeClr val="accent4">
                <a:lumMod val="75000"/>
              </a:schemeClr>
            </a:solidFill>
            <a:cs typeface="B Nazanin" pitchFamily="2" charset="-78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a-IR" sz="1400" b="1" kern="1200" dirty="0">
              <a:solidFill>
                <a:schemeClr val="accent4">
                  <a:lumMod val="75000"/>
                </a:schemeClr>
              </a:solidFill>
              <a:cs typeface="B Nazanin" pitchFamily="2" charset="-78"/>
            </a:rPr>
            <a:t>تحریک  عمقی مغزی </a:t>
          </a:r>
          <a:endParaRPr lang="en-US" sz="1400" b="1" kern="1200" dirty="0">
            <a:solidFill>
              <a:schemeClr val="accent4">
                <a:lumMod val="75000"/>
              </a:schemeClr>
            </a:solidFill>
            <a:cs typeface="B Nazanin" pitchFamily="2" charset="-78"/>
          </a:endParaRPr>
        </a:p>
      </dsp:txBody>
      <dsp:txXfrm rot="-5400000">
        <a:off x="2956872" y="52119"/>
        <a:ext cx="5205625" cy="943433"/>
      </dsp:txXfrm>
    </dsp:sp>
    <dsp:sp modelId="{021C2597-B701-4DFA-B14B-7B211DC3032F}">
      <dsp:nvSpPr>
        <dsp:cNvPr id="0" name=""/>
        <dsp:cNvSpPr/>
      </dsp:nvSpPr>
      <dsp:spPr>
        <a:xfrm>
          <a:off x="0" y="23381"/>
          <a:ext cx="2956872" cy="1000907"/>
        </a:xfrm>
        <a:prstGeom prst="roundRect">
          <a:avLst/>
        </a:prstGeom>
        <a:solidFill>
          <a:schemeClr val="accent5">
            <a:shade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3300" b="1" kern="1200" dirty="0">
              <a:cs typeface="B Nazanin" pitchFamily="2" charset="-78"/>
            </a:rPr>
            <a:t>پزشکی</a:t>
          </a:r>
          <a:endParaRPr lang="en-US" sz="3300" b="1" kern="1200" dirty="0">
            <a:cs typeface="B Nazanin" pitchFamily="2" charset="-78"/>
          </a:endParaRPr>
        </a:p>
      </dsp:txBody>
      <dsp:txXfrm>
        <a:off x="48860" y="72241"/>
        <a:ext cx="2859152" cy="903187"/>
      </dsp:txXfrm>
    </dsp:sp>
    <dsp:sp modelId="{176FE81A-4A9B-4144-A4CB-EEDA70C48647}">
      <dsp:nvSpPr>
        <dsp:cNvPr id="0" name=""/>
        <dsp:cNvSpPr/>
      </dsp:nvSpPr>
      <dsp:spPr>
        <a:xfrm rot="5400000">
          <a:off x="5167867" y="-996307"/>
          <a:ext cx="856520" cy="5266944"/>
        </a:xfrm>
        <a:prstGeom prst="round2SameRect">
          <a:avLst/>
        </a:prstGeom>
        <a:solidFill>
          <a:schemeClr val="accent1">
            <a:lumMod val="60000"/>
            <a:lumOff val="40000"/>
            <a:alpha val="90000"/>
          </a:schemeClr>
        </a:solidFill>
        <a:ln w="15875" cap="flat" cmpd="sng" algn="ctr">
          <a:solidFill>
            <a:schemeClr val="bg2">
              <a:lumMod val="50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a-IR" sz="1400" b="1" kern="1200" dirty="0">
              <a:solidFill>
                <a:schemeClr val="accent4">
                  <a:lumMod val="75000"/>
                </a:schemeClr>
              </a:solidFill>
              <a:cs typeface="B Nazanin" pitchFamily="2" charset="-78"/>
            </a:rPr>
            <a:t>آموزش و پرورش رسمی و غیر رسمی </a:t>
          </a:r>
          <a:endParaRPr lang="en-US" sz="1400" kern="1200" dirty="0">
            <a:solidFill>
              <a:schemeClr val="accent4">
                <a:lumMod val="75000"/>
              </a:schemeClr>
            </a:solidFill>
            <a:cs typeface="B Nazanin" pitchFamily="2" charset="-78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a-IR" sz="1400" b="1" kern="1200">
              <a:solidFill>
                <a:schemeClr val="accent4">
                  <a:lumMod val="75000"/>
                </a:schemeClr>
              </a:solidFill>
              <a:cs typeface="B Nazanin" pitchFamily="2" charset="-78"/>
            </a:rPr>
            <a:t>توانبخشی </a:t>
          </a:r>
          <a:r>
            <a:rPr lang="fa-IR" sz="1400" b="1" kern="1200" dirty="0">
              <a:solidFill>
                <a:schemeClr val="accent4">
                  <a:lumMod val="75000"/>
                </a:schemeClr>
              </a:solidFill>
              <a:cs typeface="B Nazanin" pitchFamily="2" charset="-78"/>
            </a:rPr>
            <a:t>کارکردهای شناختی </a:t>
          </a:r>
          <a:endParaRPr lang="en-US" sz="1400" b="1" kern="1200" dirty="0">
            <a:solidFill>
              <a:schemeClr val="accent4">
                <a:lumMod val="75000"/>
              </a:schemeClr>
            </a:solidFill>
            <a:cs typeface="B Nazanin" pitchFamily="2" charset="-78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a-IR" sz="1400" b="1" kern="1200" dirty="0">
              <a:solidFill>
                <a:schemeClr val="accent4">
                  <a:lumMod val="75000"/>
                </a:schemeClr>
              </a:solidFill>
              <a:cs typeface="B Nazanin" pitchFamily="2" charset="-78"/>
            </a:rPr>
            <a:t>آموزشهای جبرانی و علاجی </a:t>
          </a:r>
          <a:endParaRPr lang="en-US" sz="1400" b="1" kern="1200" dirty="0">
            <a:solidFill>
              <a:schemeClr val="accent4">
                <a:lumMod val="75000"/>
              </a:schemeClr>
            </a:solidFill>
            <a:cs typeface="B Nazanin" pitchFamily="2" charset="-78"/>
          </a:endParaRPr>
        </a:p>
      </dsp:txBody>
      <dsp:txXfrm rot="-5400000">
        <a:off x="2962655" y="1250717"/>
        <a:ext cx="5225132" cy="772896"/>
      </dsp:txXfrm>
    </dsp:sp>
    <dsp:sp modelId="{09684128-5F6F-4E29-8CE6-BFB399D7F80C}">
      <dsp:nvSpPr>
        <dsp:cNvPr id="0" name=""/>
        <dsp:cNvSpPr/>
      </dsp:nvSpPr>
      <dsp:spPr>
        <a:xfrm>
          <a:off x="0" y="1096634"/>
          <a:ext cx="2962656" cy="1000907"/>
        </a:xfrm>
        <a:prstGeom prst="roundRect">
          <a:avLst/>
        </a:prstGeom>
        <a:solidFill>
          <a:schemeClr val="accent5">
            <a:shade val="50000"/>
            <a:hueOff val="-26253"/>
            <a:satOff val="4092"/>
            <a:lumOff val="1849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3300" b="1" kern="1200" dirty="0">
              <a:cs typeface="B Nazanin" pitchFamily="2" charset="-78"/>
            </a:rPr>
            <a:t>آموزشی - تربیتی</a:t>
          </a:r>
          <a:endParaRPr lang="en-US" sz="3300" b="1" kern="1200" dirty="0">
            <a:cs typeface="B Nazanin" pitchFamily="2" charset="-78"/>
          </a:endParaRPr>
        </a:p>
      </dsp:txBody>
      <dsp:txXfrm>
        <a:off x="48860" y="1145494"/>
        <a:ext cx="2864936" cy="903187"/>
      </dsp:txXfrm>
    </dsp:sp>
    <dsp:sp modelId="{30C00257-FF59-41EB-A831-603B223D89A7}">
      <dsp:nvSpPr>
        <dsp:cNvPr id="0" name=""/>
        <dsp:cNvSpPr/>
      </dsp:nvSpPr>
      <dsp:spPr>
        <a:xfrm rot="5400000">
          <a:off x="5195765" y="1516"/>
          <a:ext cx="800725" cy="5266944"/>
        </a:xfrm>
        <a:prstGeom prst="round2SameRect">
          <a:avLst/>
        </a:prstGeom>
        <a:solidFill>
          <a:schemeClr val="accent1">
            <a:lumMod val="60000"/>
            <a:lumOff val="40000"/>
            <a:alpha val="90000"/>
          </a:schemeClr>
        </a:solidFill>
        <a:ln w="15875" cap="flat" cmpd="sng" algn="ctr">
          <a:solidFill>
            <a:schemeClr val="bg2">
              <a:lumMod val="50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a-IR" sz="1400" b="1" kern="1200" dirty="0">
              <a:solidFill>
                <a:schemeClr val="accent4">
                  <a:lumMod val="75000"/>
                </a:schemeClr>
              </a:solidFill>
              <a:cs typeface="B Nazanin" pitchFamily="2" charset="-78"/>
            </a:rPr>
            <a:t>مدلسازی شناختی </a:t>
          </a:r>
          <a:endParaRPr lang="en-US" sz="1400" b="1" kern="1200" dirty="0">
            <a:solidFill>
              <a:schemeClr val="accent4">
                <a:lumMod val="75000"/>
              </a:schemeClr>
            </a:solidFill>
            <a:cs typeface="B Nazanin" pitchFamily="2" charset="-78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a-IR" sz="1400" b="1" kern="1200" dirty="0">
              <a:solidFill>
                <a:schemeClr val="accent4">
                  <a:lumMod val="75000"/>
                </a:schemeClr>
              </a:solidFill>
              <a:cs typeface="B Nazanin" pitchFamily="2" charset="-78"/>
            </a:rPr>
            <a:t>سامانه های هوشمند </a:t>
          </a:r>
          <a:endParaRPr lang="en-US" sz="1400" b="1" kern="1200" dirty="0">
            <a:solidFill>
              <a:schemeClr val="accent4">
                <a:lumMod val="75000"/>
              </a:schemeClr>
            </a:solidFill>
            <a:cs typeface="B Nazanin" pitchFamily="2" charset="-78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a-IR" sz="1400" b="1" kern="1200" dirty="0">
              <a:solidFill>
                <a:schemeClr val="accent4">
                  <a:lumMod val="75000"/>
                </a:schemeClr>
              </a:solidFill>
              <a:cs typeface="B Nazanin" pitchFamily="2" charset="-78"/>
            </a:rPr>
            <a:t>مغز مصنوعی </a:t>
          </a:r>
          <a:endParaRPr lang="en-US" sz="1400" b="1" kern="1200" dirty="0">
            <a:solidFill>
              <a:schemeClr val="accent4">
                <a:lumMod val="75000"/>
              </a:schemeClr>
            </a:solidFill>
            <a:cs typeface="B Nazanin" pitchFamily="2" charset="-78"/>
          </a:endParaRPr>
        </a:p>
      </dsp:txBody>
      <dsp:txXfrm rot="-5400000">
        <a:off x="2962656" y="2273713"/>
        <a:ext cx="5227856" cy="722549"/>
      </dsp:txXfrm>
    </dsp:sp>
    <dsp:sp modelId="{8712D38D-9015-41E7-A738-6DD696388CA7}">
      <dsp:nvSpPr>
        <dsp:cNvPr id="0" name=""/>
        <dsp:cNvSpPr/>
      </dsp:nvSpPr>
      <dsp:spPr>
        <a:xfrm>
          <a:off x="0" y="2147586"/>
          <a:ext cx="2962656" cy="1000907"/>
        </a:xfrm>
        <a:prstGeom prst="roundRect">
          <a:avLst/>
        </a:prstGeom>
        <a:solidFill>
          <a:schemeClr val="accent5">
            <a:shade val="50000"/>
            <a:hueOff val="-52505"/>
            <a:satOff val="8185"/>
            <a:lumOff val="36982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3300" b="1" kern="1200" dirty="0">
              <a:cs typeface="B Nazanin" pitchFamily="2" charset="-78"/>
            </a:rPr>
            <a:t>هوش مصنوعی</a:t>
          </a:r>
          <a:endParaRPr lang="en-US" sz="3300" b="1" kern="1200" dirty="0">
            <a:cs typeface="B Nazanin" pitchFamily="2" charset="-78"/>
          </a:endParaRPr>
        </a:p>
      </dsp:txBody>
      <dsp:txXfrm>
        <a:off x="48860" y="2196446"/>
        <a:ext cx="2864936" cy="903187"/>
      </dsp:txXfrm>
    </dsp:sp>
    <dsp:sp modelId="{B52262D9-04EC-45C8-828D-52CB44611282}">
      <dsp:nvSpPr>
        <dsp:cNvPr id="0" name=""/>
        <dsp:cNvSpPr/>
      </dsp:nvSpPr>
      <dsp:spPr>
        <a:xfrm rot="5400000">
          <a:off x="5115552" y="1065520"/>
          <a:ext cx="961151" cy="5266944"/>
        </a:xfrm>
        <a:prstGeom prst="round2SameRect">
          <a:avLst/>
        </a:prstGeom>
        <a:solidFill>
          <a:schemeClr val="accent1">
            <a:lumMod val="60000"/>
            <a:lumOff val="40000"/>
            <a:alpha val="90000"/>
          </a:schemeClr>
        </a:solidFill>
        <a:ln w="15875" cap="flat" cmpd="sng" algn="ctr">
          <a:solidFill>
            <a:schemeClr val="bg2">
              <a:lumMod val="50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400" b="1" kern="1200" dirty="0">
            <a:solidFill>
              <a:schemeClr val="accent4">
                <a:lumMod val="75000"/>
              </a:schemeClr>
            </a:solidFill>
            <a:cs typeface="B Nazanin" pitchFamily="2" charset="-78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a-IR" sz="1400" b="1" kern="1200" dirty="0">
              <a:solidFill>
                <a:schemeClr val="accent4">
                  <a:lumMod val="75000"/>
                </a:schemeClr>
              </a:solidFill>
              <a:cs typeface="B Nazanin" pitchFamily="2" charset="-78"/>
            </a:rPr>
            <a:t>اقتصاد </a:t>
          </a:r>
          <a:endParaRPr lang="en-US" sz="1400" b="1" kern="1200" dirty="0">
            <a:solidFill>
              <a:schemeClr val="accent4">
                <a:lumMod val="75000"/>
              </a:schemeClr>
            </a:solidFill>
            <a:cs typeface="B Nazanin" pitchFamily="2" charset="-78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a-IR" sz="1400" b="1" kern="1200" dirty="0">
              <a:solidFill>
                <a:schemeClr val="accent4">
                  <a:lumMod val="75000"/>
                </a:schemeClr>
              </a:solidFill>
              <a:cs typeface="B Nazanin" pitchFamily="2" charset="-78"/>
            </a:rPr>
            <a:t>رسانه </a:t>
          </a:r>
          <a:endParaRPr lang="en-US" sz="1400" b="1" kern="1200" dirty="0">
            <a:solidFill>
              <a:schemeClr val="accent4">
                <a:lumMod val="75000"/>
              </a:schemeClr>
            </a:solidFill>
            <a:cs typeface="B Nazanin" pitchFamily="2" charset="-78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a-IR" sz="1400" b="1" kern="1200" dirty="0">
              <a:solidFill>
                <a:schemeClr val="accent4">
                  <a:lumMod val="75000"/>
                </a:schemeClr>
              </a:solidFill>
              <a:cs typeface="B Nazanin" pitchFamily="2" charset="-78"/>
            </a:rPr>
            <a:t>دفاعی </a:t>
          </a:r>
          <a:endParaRPr lang="en-US" sz="1400" b="1" kern="1200" dirty="0">
            <a:solidFill>
              <a:schemeClr val="accent4">
                <a:lumMod val="75000"/>
              </a:schemeClr>
            </a:solidFill>
            <a:cs typeface="B Nazanin" pitchFamily="2" charset="-78"/>
          </a:endParaRPr>
        </a:p>
      </dsp:txBody>
      <dsp:txXfrm rot="-5400000">
        <a:off x="2962656" y="3265336"/>
        <a:ext cx="5220024" cy="867311"/>
      </dsp:txXfrm>
    </dsp:sp>
    <dsp:sp modelId="{A6E0B800-9A61-4DD1-8E80-8E024C6EE170}">
      <dsp:nvSpPr>
        <dsp:cNvPr id="0" name=""/>
        <dsp:cNvSpPr/>
      </dsp:nvSpPr>
      <dsp:spPr>
        <a:xfrm>
          <a:off x="0" y="3198539"/>
          <a:ext cx="2962656" cy="1000907"/>
        </a:xfrm>
        <a:prstGeom prst="roundRect">
          <a:avLst/>
        </a:prstGeom>
        <a:solidFill>
          <a:schemeClr val="accent5">
            <a:shade val="50000"/>
            <a:hueOff val="-26253"/>
            <a:satOff val="4092"/>
            <a:lumOff val="1849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3300" b="1" kern="1200" dirty="0">
              <a:cs typeface="B Nazanin" pitchFamily="2" charset="-78"/>
            </a:rPr>
            <a:t> اجتماعی و دفاعی</a:t>
          </a:r>
          <a:endParaRPr lang="en-US" sz="3300" b="1" kern="1200" dirty="0">
            <a:cs typeface="B Nazanin" pitchFamily="2" charset="-78"/>
          </a:endParaRPr>
        </a:p>
      </dsp:txBody>
      <dsp:txXfrm>
        <a:off x="48860" y="3247399"/>
        <a:ext cx="2864936" cy="9031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C9DBED-807C-44F0-A6E9-E65291ADD861}" type="datetimeFigureOut">
              <a:rPr lang="en-US" smtClean="0"/>
              <a:t>7/4/2019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B1FA74-13F0-4008-A2ED-FF518282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440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0C442-BE77-4425-8770-8E4D3023627F}" type="datetimeFigureOut">
              <a:rPr lang="en-US" smtClean="0"/>
              <a:t>7/4/2019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E626B-0BF8-4A0B-ABA3-BCE79FD2A510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7491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0C442-BE77-4425-8770-8E4D3023627F}" type="datetimeFigureOut">
              <a:rPr lang="en-US" smtClean="0"/>
              <a:t>7/4/2019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E626B-0BF8-4A0B-ABA3-BCE79FD2A5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64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0C442-BE77-4425-8770-8E4D3023627F}" type="datetimeFigureOut">
              <a:rPr lang="en-US" smtClean="0"/>
              <a:t>7/4/2019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E626B-0BF8-4A0B-ABA3-BCE79FD2A5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437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0C442-BE77-4425-8770-8E4D3023627F}" type="datetimeFigureOut">
              <a:rPr lang="en-US" smtClean="0"/>
              <a:t>7/4/2019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E626B-0BF8-4A0B-ABA3-BCE79FD2A5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982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0C442-BE77-4425-8770-8E4D3023627F}" type="datetimeFigureOut">
              <a:rPr lang="en-US" smtClean="0"/>
              <a:t>7/4/2019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E626B-0BF8-4A0B-ABA3-BCE79FD2A510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4090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0C442-BE77-4425-8770-8E4D3023627F}" type="datetimeFigureOut">
              <a:rPr lang="en-US" smtClean="0"/>
              <a:t>7/4/2019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E626B-0BF8-4A0B-ABA3-BCE79FD2A5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915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0C442-BE77-4425-8770-8E4D3023627F}" type="datetimeFigureOut">
              <a:rPr lang="en-US" smtClean="0"/>
              <a:t>7/4/2019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E626B-0BF8-4A0B-ABA3-BCE79FD2A5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685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0C442-BE77-4425-8770-8E4D3023627F}" type="datetimeFigureOut">
              <a:rPr lang="en-US" smtClean="0"/>
              <a:t>7/4/2019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E626B-0BF8-4A0B-ABA3-BCE79FD2A5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82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0C442-BE77-4425-8770-8E4D3023627F}" type="datetimeFigureOut">
              <a:rPr lang="en-US" smtClean="0"/>
              <a:t>7/4/2019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E626B-0BF8-4A0B-ABA3-BCE79FD2A5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822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D0D0C442-BE77-4425-8770-8E4D3023627F}" type="datetimeFigureOut">
              <a:rPr lang="en-US" smtClean="0"/>
              <a:t>7/4/2019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52E626B-0BF8-4A0B-ABA3-BCE79FD2A5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547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0C442-BE77-4425-8770-8E4D3023627F}" type="datetimeFigureOut">
              <a:rPr lang="en-US" smtClean="0"/>
              <a:t>7/4/2019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E626B-0BF8-4A0B-ABA3-BCE79FD2A5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161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0D0C442-BE77-4425-8770-8E4D3023627F}" type="datetimeFigureOut">
              <a:rPr lang="en-US" smtClean="0"/>
              <a:t>7/4/2019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52E626B-0BF8-4A0B-ABA3-BCE79FD2A510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9277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Word_Document.docx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17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br>
              <a:rPr lang="en-US" b="1" dirty="0">
                <a:cs typeface="B Nazanin" pitchFamily="2" charset="-78"/>
              </a:rPr>
            </a:br>
            <a:br>
              <a:rPr lang="en-US" b="1" dirty="0">
                <a:cs typeface="B Nazanin" pitchFamily="2" charset="-78"/>
              </a:rPr>
            </a:br>
            <a:br>
              <a:rPr lang="fa-IR" sz="5300" b="1" dirty="0">
                <a:cs typeface="B Nazanin" pitchFamily="2" charset="-78"/>
              </a:rPr>
            </a:br>
            <a:endParaRPr lang="en-US" sz="2700" dirty="0">
              <a:cs typeface="B Nazanin" pitchFamily="2" charset="-78"/>
            </a:endParaRPr>
          </a:p>
        </p:txBody>
      </p:sp>
      <p:pic>
        <p:nvPicPr>
          <p:cNvPr id="1026" name="Picture 2" descr="\\psf\Home\Desktop\Kk\Institutions\ستاد علوم و فناوریهای شناختی\روابط عمومی و بین الملل\Logos and brain images\Logo copy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0520" y="1286344"/>
            <a:ext cx="2921876" cy="2921876"/>
          </a:xfrm>
          <a:prstGeom prst="rect">
            <a:avLst/>
          </a:prstGeom>
          <a:noFill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378780"/>
            <a:ext cx="8352000" cy="923330"/>
          </a:xfrm>
          <a:prstGeom prst="rect">
            <a:avLst/>
          </a:prstGeom>
          <a:noFill/>
        </p:spPr>
        <p:txBody>
          <a:bodyPr vert="horz" wrap="square" anchor="b">
            <a:sp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2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5400" dirty="0">
                <a:latin typeface="IranNastaliq" panose="02020505000000020003" pitchFamily="18" charset="0"/>
                <a:ea typeface="+mn-ea"/>
                <a:cs typeface="IranNastaliq" panose="02020505000000020003" pitchFamily="18" charset="0"/>
              </a:rPr>
              <a:t>ستاد توسعه علوم و فناوریهای شناختی</a:t>
            </a:r>
            <a:endParaRPr lang="en-US" sz="3200" dirty="0">
              <a:latin typeface="IranNastaliq" panose="02020505000000020003" pitchFamily="18" charset="0"/>
              <a:ea typeface="+mn-ea"/>
              <a:cs typeface="IranNastaliq" panose="020205050000000200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89605" y="1562382"/>
            <a:ext cx="353494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3200" b="1" dirty="0">
                <a:solidFill>
                  <a:schemeClr val="tx2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محمدتقی جغتایی</a:t>
            </a:r>
          </a:p>
          <a:p>
            <a:pPr algn="ctr"/>
            <a:br>
              <a:rPr lang="fa-IR" sz="3200" b="1" dirty="0">
                <a:solidFill>
                  <a:schemeClr val="tx2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</a:br>
            <a:r>
              <a:rPr lang="fa-IR" sz="3200" b="1" dirty="0">
                <a:solidFill>
                  <a:schemeClr val="tx2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مشاور عالی ستاد در امور آموزش</a:t>
            </a:r>
            <a:endParaRPr lang="en-US" sz="3200" b="1" dirty="0">
              <a:solidFill>
                <a:schemeClr val="tx2"/>
              </a:solidFill>
              <a:latin typeface="IranNastaliq" panose="02020505000000020003" pitchFamily="18" charset="0"/>
              <a:cs typeface="IranNastaliq" panose="02020505000000020003" pitchFamily="18" charset="0"/>
            </a:endParaRPr>
          </a:p>
          <a:p>
            <a:pPr algn="ctr"/>
            <a:r>
              <a:rPr lang="fa-IR" sz="3200" b="1" dirty="0">
                <a:solidFill>
                  <a:schemeClr val="tx2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استاد نوروآناتومی و علوم اعصاب</a:t>
            </a:r>
            <a:br>
              <a:rPr lang="fa-IR" sz="3200" b="1" dirty="0">
                <a:solidFill>
                  <a:schemeClr val="tx2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</a:br>
            <a:r>
              <a:rPr lang="fa-IR" sz="3200" b="1" dirty="0">
                <a:solidFill>
                  <a:schemeClr val="tx2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رئیس انجمن علوم اعصاب ایران</a:t>
            </a:r>
            <a:br>
              <a:rPr lang="fa-IR" sz="3200" b="1" dirty="0">
                <a:solidFill>
                  <a:schemeClr val="tx2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</a:br>
            <a:endParaRPr lang="en-US" sz="3200" b="1" dirty="0">
              <a:solidFill>
                <a:schemeClr val="tx2"/>
              </a:solidFill>
              <a:latin typeface="IranNastaliq" panose="02020505000000020003" pitchFamily="18" charset="0"/>
              <a:cs typeface="IranNastaliq" panose="02020505000000020003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19400" y="4830953"/>
            <a:ext cx="34129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400" b="1" dirty="0">
                <a:solidFill>
                  <a:schemeClr val="tx2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تیر 1398</a:t>
            </a:r>
          </a:p>
          <a:p>
            <a:pPr algn="ctr"/>
            <a:r>
              <a:rPr lang="fa-IR" sz="2400" b="1" dirty="0">
                <a:solidFill>
                  <a:schemeClr val="tx2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باغ کتاب تهران</a:t>
            </a:r>
            <a:endParaRPr lang="en-US" sz="2400" b="1" dirty="0">
              <a:solidFill>
                <a:schemeClr val="tx2"/>
              </a:solidFill>
              <a:latin typeface="IranNastaliq" panose="02020505000000020003" pitchFamily="18" charset="0"/>
              <a:cs typeface="IranNastaliq" panose="020205050000000200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01206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1084996"/>
          </a:xfrm>
        </p:spPr>
        <p:txBody>
          <a:bodyPr>
            <a:normAutofit/>
          </a:bodyPr>
          <a:lstStyle/>
          <a:p>
            <a:pPr algn="r"/>
            <a:r>
              <a:rPr lang="fa-IR" dirty="0"/>
              <a:t>        خطاهای شناختی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2777146" cy="184573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62600" y="2169347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dirty="0">
                <a:cs typeface="B Nazanin" panose="00000400000000000000" pitchFamily="2" charset="-78"/>
              </a:rPr>
              <a:t>توهم دست پلاستیکی</a:t>
            </a:r>
            <a:endParaRPr lang="en-US" dirty="0">
              <a:cs typeface="B Nazanin" panose="00000400000000000000" pitchFamily="2" charset="-78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9491" y="2689201"/>
            <a:ext cx="3832444" cy="252617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257800" y="5486400"/>
            <a:ext cx="3108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dirty="0">
                <a:cs typeface="B Nazanin" panose="00000400000000000000" pitchFamily="2" charset="-78"/>
              </a:rPr>
              <a:t>اینقدر از خودمان مطمئن نباشیم</a:t>
            </a:r>
            <a:endParaRPr lang="en-US" dirty="0">
              <a:cs typeface="B Nazanin" panose="00000400000000000000" pitchFamily="2" charset="-78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2132339"/>
            <a:ext cx="4181075" cy="31358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57200" y="5486400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dirty="0">
                <a:cs typeface="B Nazanin" panose="00000400000000000000" pitchFamily="2" charset="-78"/>
              </a:rPr>
              <a:t>حس های ما لزوما واقعیت را به ما منتقل نمی کنند. بیشتر مراقب قضاوتهایمان باشیم</a:t>
            </a:r>
            <a:endParaRPr lang="en-US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272153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1161195"/>
          </a:xfrm>
        </p:spPr>
        <p:txBody>
          <a:bodyPr/>
          <a:lstStyle/>
          <a:p>
            <a:pPr algn="ctr"/>
            <a:r>
              <a:rPr lang="en-US" dirty="0">
                <a:latin typeface="28 Days Later" panose="020B0603050302020204" pitchFamily="34" charset="0"/>
              </a:rPr>
              <a:t>Brain Fitness</a:t>
            </a:r>
            <a:endParaRPr lang="fa-IR" dirty="0">
              <a:latin typeface="28 Days Later" panose="020B06030503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000" y="1905000"/>
            <a:ext cx="2819400" cy="2268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5800" y="1905000"/>
            <a:ext cx="38862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19200" y="4419600"/>
            <a:ext cx="289560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 rtl="1"/>
            <a:r>
              <a:rPr lang="fa-IR" dirty="0">
                <a:cs typeface="B Nazanin" panose="00000400000000000000" pitchFamily="2" charset="-78"/>
              </a:rPr>
              <a:t>انعطاف پذیری عصبی فرصتی ایجاد می کند تا بتوان با راه کارهایی مغز را ارتقا بخشید و آن را سالم نگه داشت.</a:t>
            </a:r>
          </a:p>
        </p:txBody>
      </p:sp>
    </p:spTree>
    <p:extLst>
      <p:ext uri="{BB962C8B-B14F-4D97-AF65-F5344CB8AC3E}">
        <p14:creationId xmlns:p14="http://schemas.microsoft.com/office/powerpoint/2010/main" val="19473044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1008796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fa-IR" sz="3200" b="1" dirty="0">
                <a:solidFill>
                  <a:srgbClr val="0070C0"/>
                </a:solidFill>
                <a:effectLst/>
                <a:cs typeface="B Nazanin" pitchFamily="2" charset="-78"/>
              </a:rPr>
              <a:t>علوم شناختی: حوزه ای میان رشته ای</a:t>
            </a:r>
            <a:endParaRPr lang="en-US" sz="3200" b="1" dirty="0">
              <a:solidFill>
                <a:srgbClr val="0070C0"/>
              </a:solidFill>
              <a:effectLst/>
              <a:cs typeface="B Nazanin" pitchFamily="2" charset="-78"/>
            </a:endParaRPr>
          </a:p>
        </p:txBody>
      </p:sp>
      <p:graphicFrame>
        <p:nvGraphicFramePr>
          <p:cNvPr id="13" name="Content Placeholder 12"/>
          <p:cNvGraphicFramePr>
            <a:graphicFrameLocks noGrp="1"/>
          </p:cNvGraphicFramePr>
          <p:nvPr>
            <p:ph idx="1"/>
          </p:nvPr>
        </p:nvGraphicFramePr>
        <p:xfrm>
          <a:off x="-457200" y="1676400"/>
          <a:ext cx="67818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Right Arrow 1"/>
          <p:cNvSpPr/>
          <p:nvPr/>
        </p:nvSpPr>
        <p:spPr>
          <a:xfrm>
            <a:off x="5181600" y="3581399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6553200" y="2114200"/>
          <a:ext cx="5935662" cy="3903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" name="Document" r:id="rId8" imgW="5935378" imgH="3904112" progId="Word.Document.12">
                  <p:embed/>
                </p:oleObj>
              </mc:Choice>
              <mc:Fallback>
                <p:oleObj name="Document" r:id="rId8" imgW="5935378" imgH="390411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553200" y="2114200"/>
                        <a:ext cx="5935662" cy="39036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0563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71600" y="286605"/>
            <a:ext cx="6995160" cy="856396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fa-IR" sz="3600" b="1" dirty="0">
                <a:solidFill>
                  <a:schemeClr val="tx2">
                    <a:lumMod val="60000"/>
                    <a:lumOff val="40000"/>
                  </a:schemeClr>
                </a:solidFill>
                <a:cs typeface="B Nazanin" pitchFamily="2" charset="-78"/>
              </a:rPr>
              <a:t>ابعاد کاربردی علوم و فناوریهای شناختی</a:t>
            </a:r>
            <a:endParaRPr lang="en-US" sz="3800" dirty="0">
              <a:solidFill>
                <a:srgbClr val="0070C0"/>
              </a:solidFill>
              <a:effectLst/>
              <a:cs typeface="B Nazanin" pitchFamily="2" charset="-78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76400"/>
          <a:ext cx="8229600" cy="4200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447424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096000"/>
          </a:xfrm>
        </p:spPr>
      </p:pic>
      <p:sp>
        <p:nvSpPr>
          <p:cNvPr id="5" name="TextBox 4"/>
          <p:cNvSpPr txBox="1"/>
          <p:nvPr/>
        </p:nvSpPr>
        <p:spPr>
          <a:xfrm>
            <a:off x="1295400" y="-98117"/>
            <a:ext cx="304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www.cogc.ir </a:t>
            </a:r>
          </a:p>
        </p:txBody>
      </p:sp>
    </p:spTree>
    <p:extLst>
      <p:ext uri="{BB962C8B-B14F-4D97-AF65-F5344CB8AC3E}">
        <p14:creationId xmlns:p14="http://schemas.microsoft.com/office/powerpoint/2010/main" val="6628910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1558344"/>
            <a:ext cx="7543800" cy="609601"/>
          </a:xfrm>
        </p:spPr>
        <p:txBody>
          <a:bodyPr>
            <a:normAutofit fontScale="90000"/>
          </a:bodyPr>
          <a:lstStyle/>
          <a:p>
            <a:pPr algn="ctr"/>
            <a:br>
              <a:rPr lang="fa-IR" dirty="0"/>
            </a:br>
            <a:br>
              <a:rPr lang="fa-IR" dirty="0"/>
            </a:br>
            <a:r>
              <a:rPr lang="fa-IR" dirty="0"/>
              <a:t>اهداف تاسیس پردیس مغز من؛</a:t>
            </a:r>
            <a:br>
              <a:rPr lang="fa-IR" dirty="0"/>
            </a:br>
            <a:r>
              <a:rPr lang="fa-IR" dirty="0"/>
              <a:t>تنها مرکز علم مغز ایران و خاورمیانه</a:t>
            </a:r>
            <a:br>
              <a:rPr lang="fa-IR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>
              <a:buFont typeface="Courier New" panose="02070309020205020404" pitchFamily="49" charset="0"/>
              <a:buChar char="o"/>
            </a:pPr>
            <a:r>
              <a:rPr lang="fa-IR" dirty="0">
                <a:cs typeface="B Nazanin" panose="00000400000000000000" pitchFamily="2" charset="-78"/>
              </a:rPr>
              <a:t>آشنایی عموم مردم و به خصوص جامعه حساس دانش آموزی با ساختار و عملکرد مغز در جهت ارتقای کارکردها و رفع کاستی های آن </a:t>
            </a:r>
          </a:p>
          <a:p>
            <a:pPr algn="r" rtl="1">
              <a:buFont typeface="Courier New" panose="02070309020205020404" pitchFamily="49" charset="0"/>
              <a:buChar char="o"/>
            </a:pPr>
            <a:endParaRPr lang="fa-IR" dirty="0">
              <a:cs typeface="B Nazanin" panose="00000400000000000000" pitchFamily="2" charset="-78"/>
            </a:endParaRPr>
          </a:p>
          <a:p>
            <a:pPr algn="r" rtl="1">
              <a:buFont typeface="Courier New" panose="02070309020205020404" pitchFamily="49" charset="0"/>
              <a:buChar char="o"/>
            </a:pPr>
            <a:r>
              <a:rPr lang="fa-IR" dirty="0">
                <a:cs typeface="B Nazanin" panose="00000400000000000000" pitchFamily="2" charset="-78"/>
              </a:rPr>
              <a:t>آگاهی هر چه بیشتر عمومی از تاثیراتی که حوزه علوم اعصاب و شناختی در ارتقای زندگی مردم دارد </a:t>
            </a:r>
            <a:endParaRPr lang="en-US" dirty="0"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9801" y="3615746"/>
            <a:ext cx="4688190" cy="2575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5236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6265" y="2047741"/>
            <a:ext cx="4779135" cy="4022725"/>
          </a:xfrm>
        </p:spPr>
      </p:pic>
      <p:sp>
        <p:nvSpPr>
          <p:cNvPr id="5" name="TextBox 4"/>
          <p:cNvSpPr txBox="1"/>
          <p:nvPr/>
        </p:nvSpPr>
        <p:spPr>
          <a:xfrm>
            <a:off x="5181600" y="2209800"/>
            <a:ext cx="318516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dirty="0">
                <a:cs typeface="B Nazanin" panose="00000400000000000000" pitchFamily="2" charset="-78"/>
              </a:rPr>
              <a:t>شکل گیری ایده اولیه و شروع امکانسنجی توسط ستاد: اسفند 96</a:t>
            </a:r>
          </a:p>
          <a:p>
            <a:pPr algn="r" rtl="1"/>
            <a:endParaRPr lang="fa-IR" dirty="0">
              <a:cs typeface="B Nazanin" panose="00000400000000000000" pitchFamily="2" charset="-78"/>
            </a:endParaRPr>
          </a:p>
          <a:p>
            <a:pPr algn="r" rtl="1"/>
            <a:r>
              <a:rPr lang="fa-IR" dirty="0">
                <a:cs typeface="B Nazanin" panose="00000400000000000000" pitchFamily="2" charset="-78"/>
              </a:rPr>
              <a:t>آغاز پروژه: آبان 97</a:t>
            </a:r>
          </a:p>
          <a:p>
            <a:pPr algn="r" rtl="1"/>
            <a:endParaRPr lang="fa-IR" dirty="0">
              <a:cs typeface="B Nazanin" panose="00000400000000000000" pitchFamily="2" charset="-78"/>
            </a:endParaRPr>
          </a:p>
          <a:p>
            <a:pPr algn="r" rtl="1"/>
            <a:r>
              <a:rPr lang="fa-IR" dirty="0">
                <a:cs typeface="B Nazanin" panose="00000400000000000000" pitchFamily="2" charset="-78"/>
              </a:rPr>
              <a:t>افتتاح پروژه: اسفند 97 </a:t>
            </a:r>
          </a:p>
          <a:p>
            <a:pPr algn="r" rtl="1"/>
            <a:endParaRPr lang="fa-IR" dirty="0">
              <a:cs typeface="B Nazanin" panose="00000400000000000000" pitchFamily="2" charset="-78"/>
            </a:endParaRPr>
          </a:p>
          <a:p>
            <a:pPr algn="r" rtl="1"/>
            <a:r>
              <a:rPr lang="fa-IR" dirty="0">
                <a:cs typeface="B Nazanin" panose="00000400000000000000" pitchFamily="2" charset="-78"/>
              </a:rPr>
              <a:t>تعداد ایده های اولیه با نظرسنجی از متخصصین: 80 ایده</a:t>
            </a:r>
          </a:p>
          <a:p>
            <a:pPr algn="r" rtl="1"/>
            <a:endParaRPr lang="fa-IR" dirty="0">
              <a:cs typeface="B Nazanin" panose="00000400000000000000" pitchFamily="2" charset="-78"/>
            </a:endParaRPr>
          </a:p>
          <a:p>
            <a:pPr algn="r" rtl="1"/>
            <a:r>
              <a:rPr lang="fa-IR" dirty="0">
                <a:cs typeface="B Nazanin" panose="00000400000000000000" pitchFamily="2" charset="-78"/>
              </a:rPr>
              <a:t>تعداد ابزارهای مرکز: 19 عدد (به صورت تعاملی و نمایشی) با توجه به بودجه در نظر گرفته شده</a:t>
            </a:r>
            <a:endParaRPr lang="en-US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614722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پردیس مغز من به عنوان یک پلتفرم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" y="2133600"/>
            <a:ext cx="5334000" cy="3396258"/>
          </a:xfrm>
        </p:spPr>
      </p:pic>
      <p:sp>
        <p:nvSpPr>
          <p:cNvPr id="5" name="TextBox 4"/>
          <p:cNvSpPr txBox="1"/>
          <p:nvPr/>
        </p:nvSpPr>
        <p:spPr>
          <a:xfrm>
            <a:off x="5919774" y="2362200"/>
            <a:ext cx="284322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b="1" dirty="0">
                <a:cs typeface="B Nazanin" panose="00000400000000000000" pitchFamily="2" charset="-78"/>
              </a:rPr>
              <a:t>برنامه سال 98:</a:t>
            </a:r>
          </a:p>
          <a:p>
            <a:pPr algn="just" rtl="1"/>
            <a:endParaRPr lang="fa-IR" b="1" dirty="0">
              <a:cs typeface="B Nazanin" panose="00000400000000000000" pitchFamily="2" charset="-78"/>
            </a:endParaRPr>
          </a:p>
          <a:p>
            <a:pPr algn="just" rtl="1"/>
            <a:r>
              <a:rPr lang="fa-IR" b="1" dirty="0">
                <a:cs typeface="B Nazanin" panose="00000400000000000000" pitchFamily="2" charset="-78"/>
              </a:rPr>
              <a:t>رویداد رقابتی ساخت بازی های شناختی در دو بخش ابزارهای فیزیکی و کامپیوتری که در نهایت باعث توسعه ابزارهای خود مرکز خواهد شد.</a:t>
            </a:r>
            <a:endParaRPr lang="en-US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879157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1237396"/>
          </a:xfrm>
        </p:spPr>
        <p:txBody>
          <a:bodyPr/>
          <a:lstStyle/>
          <a:p>
            <a:pPr algn="ctr"/>
            <a:r>
              <a:rPr lang="fa-IR" dirty="0"/>
              <a:t>تجربیات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>
              <a:buFont typeface="Arial" panose="020B0604020202020204" pitchFamily="34" charset="0"/>
              <a:buChar char="•"/>
            </a:pPr>
            <a:r>
              <a:rPr lang="fa-IR" dirty="0"/>
              <a:t>انتخاب مکان مناسب برای ساخت مرکز علم می تواند نقش عمده ای در دیده شدن و استفاده عمومی از این مراکز باشد. باغ کتاب چنین فضایی را در تهران ایجاد کرده است. امید می رود چننین فضاهایی را در سراسر کشور داشته باشیم.</a:t>
            </a:r>
          </a:p>
          <a:p>
            <a:pPr algn="r" rtl="1">
              <a:buFont typeface="Arial" panose="020B0604020202020204" pitchFamily="34" charset="0"/>
              <a:buChar char="•"/>
            </a:pPr>
            <a:endParaRPr lang="fa-IR" dirty="0"/>
          </a:p>
          <a:p>
            <a:pPr algn="r" rtl="1">
              <a:buFont typeface="Arial" panose="020B0604020202020204" pitchFamily="34" charset="0"/>
              <a:buChar char="•"/>
            </a:pPr>
            <a:r>
              <a:rPr lang="fa-IR" dirty="0"/>
              <a:t>علیرغم اینکه موضوع مغز بسیار پیچیده است و این کار را برای ساختن ابزارهای تعاملی بسیار سخت می کند اما با مشاوره با متخصصین این حوزه و همفکری بیشتر می شود، ایده هایی جذاب برای ساخت ابزارهای تعاملی به دست </a:t>
            </a:r>
            <a:r>
              <a:rPr lang="fa-IR"/>
              <a:t>آورد.</a:t>
            </a:r>
          </a:p>
          <a:p>
            <a:pPr marL="0" indent="0" algn="r" rtl="1">
              <a:buNone/>
            </a:pPr>
            <a:endParaRPr lang="fa-IR" dirty="0"/>
          </a:p>
          <a:p>
            <a:pPr algn="r" rtl="1">
              <a:buFont typeface="Arial" panose="020B0604020202020204" pitchFamily="34" charset="0"/>
              <a:buChar char="•"/>
            </a:pPr>
            <a:r>
              <a:rPr lang="fa-IR" dirty="0"/>
              <a:t> در ساخت ابزارها باید دقت بیشتری در ساده و قابل فهم بودن آن توسط عموم مردم داشت به طوری که عموم بتوانند بدون استفاده از لیدر با ابزارهاها ارتباط برقرار کند. </a:t>
            </a:r>
          </a:p>
        </p:txBody>
      </p:sp>
    </p:spTree>
    <p:extLst>
      <p:ext uri="{BB962C8B-B14F-4D97-AF65-F5344CB8AC3E}">
        <p14:creationId xmlns:p14="http://schemas.microsoft.com/office/powerpoint/2010/main" val="1613384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41982989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2667000"/>
            <a:ext cx="7543801" cy="1219200"/>
          </a:xfrm>
        </p:spPr>
        <p:txBody>
          <a:bodyPr>
            <a:normAutofit/>
          </a:bodyPr>
          <a:lstStyle/>
          <a:p>
            <a:pPr algn="ctr"/>
            <a:r>
              <a:rPr lang="fa-IR" sz="6000" dirty="0">
                <a:cs typeface="B Elham" panose="00000400000000000000" pitchFamily="2" charset="-78"/>
              </a:rPr>
              <a:t>چرا با مغز خود آشنا شویم؟</a:t>
            </a:r>
            <a:endParaRPr lang="en-US" sz="6000" dirty="0">
              <a:cs typeface="B Elham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548879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" y="5029200"/>
            <a:ext cx="7543800" cy="1126187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716" y="457200"/>
            <a:ext cx="4757720" cy="344719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27576" y="4064733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dirty="0">
                <a:cs typeface="B Nazanin" panose="00000400000000000000" pitchFamily="2" charset="-78"/>
              </a:rPr>
              <a:t>سر در معبد آپولو، دلفی، یونان</a:t>
            </a:r>
          </a:p>
          <a:p>
            <a:pPr algn="ctr"/>
            <a:r>
              <a:rPr lang="fa-IR" dirty="0">
                <a:cs typeface="B Nazanin" panose="00000400000000000000" pitchFamily="2" charset="-78"/>
              </a:rPr>
              <a:t>خودت رو بشناس، منسوب به سقراط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68942" y="609600"/>
            <a:ext cx="487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000" b="1" dirty="0">
                <a:cs typeface="B Titr" panose="00000700000000000000" pitchFamily="2" charset="-78"/>
              </a:rPr>
              <a:t>خودت رو بشناس!</a:t>
            </a:r>
            <a:endParaRPr lang="en-US" sz="2000" b="1" dirty="0">
              <a:cs typeface="B Titr" panose="00000700000000000000" pitchFamily="2" charset="-78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0" y="1371600"/>
            <a:ext cx="2546684" cy="3323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44401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932596"/>
          </a:xfrm>
        </p:spPr>
        <p:txBody>
          <a:bodyPr>
            <a:normAutofit/>
          </a:bodyPr>
          <a:lstStyle/>
          <a:p>
            <a:r>
              <a:rPr lang="fa-IR" sz="3600" dirty="0"/>
              <a:t>ضرورت خودشناسی در آیات و روایات اسلامی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r" rtl="1"/>
            <a:r>
              <a:rPr lang="fa-IR" b="1" dirty="0">
                <a:cs typeface="B Nazanin" panose="00000400000000000000" pitchFamily="2" charset="-78"/>
              </a:rPr>
              <a:t>قرآن کریم:</a:t>
            </a:r>
          </a:p>
          <a:p>
            <a:pPr algn="r" rtl="1"/>
            <a:r>
              <a:rPr lang="fa-IR" b="1" dirty="0">
                <a:cs typeface="B Nazanin" panose="00000400000000000000" pitchFamily="2" charset="-78"/>
              </a:rPr>
              <a:t>" یا ایها الذین آمنوا علیکم انفسکم. "</a:t>
            </a:r>
            <a:r>
              <a:rPr lang="fa-IR" dirty="0">
                <a:cs typeface="B Nazanin" panose="00000400000000000000" pitchFamily="2" charset="-78"/>
              </a:rPr>
              <a:t>[ای کسانی که ایمان آورده اید ! به خود بپردازید.]</a:t>
            </a:r>
          </a:p>
          <a:p>
            <a:pPr algn="r" rtl="1"/>
            <a:endParaRPr lang="fa-IR" dirty="0">
              <a:cs typeface="B Nazanin" panose="00000400000000000000" pitchFamily="2" charset="-78"/>
            </a:endParaRPr>
          </a:p>
          <a:p>
            <a:pPr algn="r" rtl="1"/>
            <a:r>
              <a:rPr lang="fa-IR" dirty="0">
                <a:cs typeface="B Nazanin" panose="00000400000000000000" pitchFamily="2" charset="-78"/>
              </a:rPr>
              <a:t>پیامبر اکرم (ص):</a:t>
            </a:r>
          </a:p>
          <a:p>
            <a:pPr algn="r" rtl="1"/>
            <a:r>
              <a:rPr lang="fa-IR" dirty="0">
                <a:cs typeface="B Nazanin" panose="00000400000000000000" pitchFamily="2" charset="-78"/>
              </a:rPr>
              <a:t>" من عرف نفسه عرف ربه " [کسی که خود را بشناسد خدایش را شناخته است ] </a:t>
            </a:r>
          </a:p>
          <a:p>
            <a:pPr algn="r" rtl="1"/>
            <a:r>
              <a:rPr lang="fa-IR" dirty="0">
                <a:cs typeface="B Nazanin" panose="00000400000000000000" pitchFamily="2" charset="-78"/>
              </a:rPr>
              <a:t>حضرت علی (ع)</a:t>
            </a:r>
          </a:p>
          <a:p>
            <a:pPr algn="just" rtl="1"/>
            <a:r>
              <a:rPr lang="fa-IR" dirty="0">
                <a:solidFill>
                  <a:srgbClr val="333333"/>
                </a:solidFill>
                <a:latin typeface="IranSans"/>
                <a:cs typeface="B Nazanin" panose="00000400000000000000" pitchFamily="2" charset="-78"/>
              </a:rPr>
              <a:t>أتزعم انک جرم صغیر           و فیک انطوی العالم الاکبر</a:t>
            </a:r>
          </a:p>
          <a:p>
            <a:pPr algn="just" rtl="1"/>
            <a:r>
              <a:rPr lang="fa-IR" dirty="0">
                <a:solidFill>
                  <a:srgbClr val="333333"/>
                </a:solidFill>
                <a:latin typeface="IranSans"/>
                <a:cs typeface="B Nazanin" panose="00000400000000000000" pitchFamily="2" charset="-78"/>
              </a:rPr>
              <a:t>آیا گمان کرده ای که تو یک جسم و ماده کوچکی هستی در حالی که در تو عالم بزرگی نهفته است.</a:t>
            </a:r>
          </a:p>
          <a:p>
            <a:br>
              <a:rPr lang="fa-IR" dirty="0">
                <a:cs typeface="B Nazanin" panose="00000400000000000000" pitchFamily="2" charset="-78"/>
              </a:rPr>
            </a:br>
            <a:endParaRPr lang="fa-IR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364602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43400" y="1066800"/>
            <a:ext cx="4469378" cy="4410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33400" y="2286000"/>
            <a:ext cx="335280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/>
            <a:r>
              <a:rPr lang="fa-IR" sz="2000" b="1" dirty="0">
                <a:solidFill>
                  <a:srgbClr val="000000"/>
                </a:solidFill>
                <a:cs typeface="B Titr" panose="00000700000000000000" pitchFamily="2" charset="-78"/>
              </a:rPr>
              <a:t>شعار سازمان جهانی علوم اعصاب :</a:t>
            </a:r>
          </a:p>
          <a:p>
            <a:pPr lvl="0" algn="ctr"/>
            <a:r>
              <a:rPr lang="fa-IR" sz="2000" b="1" dirty="0">
                <a:solidFill>
                  <a:srgbClr val="000000"/>
                </a:solidFill>
                <a:cs typeface="B Titr" panose="00000700000000000000" pitchFamily="2" charset="-78"/>
              </a:rPr>
              <a:t>مغزت رو بشناس، خودت رو بشناس!</a:t>
            </a:r>
            <a:endParaRPr lang="en-US" sz="2000" b="1" dirty="0">
              <a:solidFill>
                <a:srgbClr val="000000"/>
              </a:solidFill>
              <a:cs typeface="B Titr" panose="00000700000000000000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8200" y="3657600"/>
            <a:ext cx="2971800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fa-IR" dirty="0">
                <a:cs typeface="B Nazanin" panose="00000400000000000000" pitchFamily="2" charset="-78"/>
              </a:rPr>
              <a:t>به نظر می رسد یکی از اصلی ترین راه های شناخت خود شامل افکار و امیال و احساسات انسانی، پرداختن به ذهن و مغز انسان است.</a:t>
            </a:r>
          </a:p>
        </p:txBody>
      </p:sp>
    </p:spTree>
    <p:extLst>
      <p:ext uri="{BB962C8B-B14F-4D97-AF65-F5344CB8AC3E}">
        <p14:creationId xmlns:p14="http://schemas.microsoft.com/office/powerpoint/2010/main" val="7090702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76" y="10732"/>
            <a:ext cx="1952224" cy="260007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2819400"/>
            <a:ext cx="7543801" cy="3049693"/>
          </a:xfrm>
        </p:spPr>
        <p:txBody>
          <a:bodyPr>
            <a:normAutofit fontScale="92500" lnSpcReduction="10000"/>
          </a:bodyPr>
          <a:lstStyle/>
          <a:p>
            <a:pPr algn="r" rtl="1"/>
            <a:r>
              <a:rPr lang="fa-IR" b="1" dirty="0">
                <a:solidFill>
                  <a:srgbClr val="03495C"/>
                </a:solidFill>
                <a:latin typeface="B Nazanin,Bold"/>
                <a:cs typeface="B Nazanin" panose="00000400000000000000" pitchFamily="2" charset="-78"/>
              </a:rPr>
              <a:t>بطور عام بايد دانسته شود كه منبع لذت , خوشي , خنده و مسرت همانند غم , اضطراب , گريه جايي جز در مغز ما ندارد. مغز عضوي ويژه از بدن است كه ما را قادر به فكركردن , ديدن و شنيدن مي كند وبين زشت و زيبا , بد و خوب , خوشايند و ناخوشايند افتراق ايجاد مي كند.مغز است که ما را وامي دارد كه بر اساس ادراكات مصلحت جويانه قضاوت كنيم . </a:t>
            </a:r>
          </a:p>
          <a:p>
            <a:pPr algn="r" rtl="1"/>
            <a:endParaRPr lang="fa-IR" b="1" dirty="0">
              <a:solidFill>
                <a:srgbClr val="03495C"/>
              </a:solidFill>
              <a:latin typeface="B Nazanin,Bold"/>
              <a:cs typeface="B Nazanin" panose="00000400000000000000" pitchFamily="2" charset="-78"/>
            </a:endParaRPr>
          </a:p>
          <a:p>
            <a:pPr algn="r" rtl="1"/>
            <a:r>
              <a:rPr lang="fa-IR" b="1" dirty="0">
                <a:solidFill>
                  <a:srgbClr val="03495C"/>
                </a:solidFill>
                <a:latin typeface="B Nazanin,Bold"/>
                <a:cs typeface="B Nazanin" panose="00000400000000000000" pitchFamily="2" charset="-78"/>
              </a:rPr>
              <a:t>همچنين اين مغز است كه جايگاه ديوانگي , هذيان گويي , ترس و هراس است كه اغلب شبها و گاهي در روزها به ما يورش مي آورد. در مغز است كه علت بي خوابي ها, خوابگردي ها و افكار معلق و وظايف فراموش شده, رفتار عجيب ونامتعارف را بايد جستجو كرد. تمامي اين چيزها از شرايط ناسالم مغز منتج مي شود .</a:t>
            </a:r>
          </a:p>
          <a:p>
            <a:pPr rtl="1"/>
            <a:r>
              <a:rPr lang="fa-IR" sz="1800" b="1" dirty="0">
                <a:solidFill>
                  <a:srgbClr val="03495C"/>
                </a:solidFill>
                <a:latin typeface="B Nazanin,Bold"/>
                <a:cs typeface="B Nazanin" panose="00000400000000000000" pitchFamily="2" charset="-78"/>
              </a:rPr>
              <a:t>بقراط 400 قبل از ميلاد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19800" y="533400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4800" dirty="0">
                <a:cs typeface="B Titr" panose="00000700000000000000" pitchFamily="2" charset="-78"/>
              </a:rPr>
              <a:t>بقراط</a:t>
            </a:r>
            <a:endParaRPr lang="en-US" sz="4800" dirty="0"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65956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1084995"/>
          </a:xfrm>
        </p:spPr>
        <p:txBody>
          <a:bodyPr>
            <a:normAutofit/>
          </a:bodyPr>
          <a:lstStyle/>
          <a:p>
            <a:pPr algn="ctr"/>
            <a:r>
              <a:rPr lang="fa-IR" sz="3200" dirty="0"/>
              <a:t>کشف انعطاف پذیری عصبی؛ یک فرصت برای بهتر شدن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0" y="2286000"/>
            <a:ext cx="4480560" cy="3566160"/>
          </a:xfrm>
        </p:spPr>
        <p:txBody>
          <a:bodyPr/>
          <a:lstStyle/>
          <a:p>
            <a:pPr algn="r" rtl="1">
              <a:buFont typeface="Courier New" panose="02070309020205020404" pitchFamily="49" charset="0"/>
              <a:buChar char="o"/>
            </a:pPr>
            <a:r>
              <a:rPr lang="fa-IR" dirty="0">
                <a:cs typeface="B Nazanin" panose="00000400000000000000" pitchFamily="2" charset="-78"/>
              </a:rPr>
              <a:t> مغز یک اندام بسیار انعطاف پذیر است و می تواند با تغییراتی که در ساختار و ارتباطات خود ایجاد می کند همواره عملکرد خود را بهبود بخشد.</a:t>
            </a:r>
          </a:p>
          <a:p>
            <a:pPr marL="0" indent="0" algn="r" rtl="1">
              <a:buNone/>
            </a:pPr>
            <a:endParaRPr lang="fa-IR" dirty="0">
              <a:cs typeface="B Nazanin" panose="00000400000000000000" pitchFamily="2" charset="-78"/>
            </a:endParaRPr>
          </a:p>
          <a:p>
            <a:pPr algn="r" rtl="1">
              <a:buFont typeface="Courier New" panose="02070309020205020404" pitchFamily="49" charset="0"/>
              <a:buChar char="o"/>
            </a:pPr>
            <a:r>
              <a:rPr lang="fa-IR" dirty="0">
                <a:cs typeface="B Nazanin" panose="00000400000000000000" pitchFamily="2" charset="-78"/>
              </a:rPr>
              <a:t> وجود خاصیت انعطاف پذیری عصبی باعث شده تا رشد و توسعه مغز بر خلاف باور عمومی در هیچ سنی متوقف نشود.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225827" y="2359427"/>
            <a:ext cx="4343400" cy="3282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65321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reza\Desktop\history\deyeok4cwaagmaj04sba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3187" y="3899146"/>
            <a:ext cx="3934377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C:\Users\reza\Desktop\history\Obama-has-announced-a-100-million-dollar-brain-mapping-project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44852" y="3886200"/>
            <a:ext cx="3948833" cy="2222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 descr="C:\Users\reza\Desktop\history\doblogo2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2755" y="940499"/>
            <a:ext cx="3033445" cy="3022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28800" y="528935"/>
            <a:ext cx="49904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2400" b="1" dirty="0">
                <a:cs typeface="B Nazanin" panose="00000400000000000000" pitchFamily="2" charset="-78"/>
              </a:rPr>
              <a:t>قرن بیستم: آغاز رشد علوم شناختی و اعصاب </a:t>
            </a:r>
            <a:endParaRPr lang="en-US" sz="2400" b="1" dirty="0">
              <a:cs typeface="B Nazanin" panose="00000400000000000000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87565" y="1524000"/>
            <a:ext cx="4406119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dirty="0"/>
              <a:t>رشد فناوری و ابزارهای مطالعه در نیمه دوم قرن بیستم: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dirty="0"/>
              <a:t>تصویربرداری مغزی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dirty="0"/>
              <a:t>روش های سلولی و مولکولی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dirty="0"/>
              <a:t>ژنتیک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dirty="0"/>
              <a:t>ابزارهای تحریک مغز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dirty="0"/>
              <a:t>... </a:t>
            </a:r>
          </a:p>
        </p:txBody>
      </p:sp>
    </p:spTree>
    <p:extLst>
      <p:ext uri="{BB962C8B-B14F-4D97-AF65-F5344CB8AC3E}">
        <p14:creationId xmlns:p14="http://schemas.microsoft.com/office/powerpoint/2010/main" val="1938418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33400"/>
            <a:ext cx="7162800" cy="1755557"/>
          </a:xfrm>
        </p:spPr>
        <p:txBody>
          <a:bodyPr>
            <a:normAutofit fontScale="90000"/>
          </a:bodyPr>
          <a:lstStyle/>
          <a:p>
            <a:pPr marL="91440" lvl="0" indent="-91440" algn="ctr" rtl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</a:pPr>
            <a:r>
              <a:rPr lang="fa-IR" spc="0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  <a:cs typeface="B Titr" panose="00000700000000000000" pitchFamily="2" charset="-78"/>
              </a:rPr>
              <a:t>مغزت رو بشناس</a:t>
            </a:r>
            <a:br>
              <a:rPr lang="fa-IR" spc="0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  <a:cs typeface="B Titr" panose="00000700000000000000" pitchFamily="2" charset="-78"/>
              </a:rPr>
            </a:br>
            <a:r>
              <a:rPr lang="fa-IR" spc="0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  <a:cs typeface="B Titr" panose="00000700000000000000" pitchFamily="2" charset="-78"/>
              </a:rPr>
              <a:t>زندگیتو بهترکن!</a:t>
            </a:r>
            <a:br>
              <a:rPr lang="fa-IR" spc="0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  <a:cs typeface="B Titr" panose="00000700000000000000" pitchFamily="2" charset="-78"/>
              </a:rPr>
            </a:b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43000" y="2971800"/>
            <a:ext cx="68580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dirty="0">
                <a:latin typeface="28 Days Later" panose="020B0603050302020204" pitchFamily="34" charset="0"/>
                <a:cs typeface="B Farnaz" panose="00000400000000000000" pitchFamily="2" charset="-78"/>
              </a:rPr>
              <a:t>علوم اعصاب و شناختی کاربردهای وسیعی در زندگی انسان دارد و هر کسی می تواند با آموختن بیشتر درباره این کاربردها، زندگی روزمره خود را بهبود بخشد.</a:t>
            </a:r>
          </a:p>
        </p:txBody>
      </p:sp>
    </p:spTree>
    <p:extLst>
      <p:ext uri="{BB962C8B-B14F-4D97-AF65-F5344CB8AC3E}">
        <p14:creationId xmlns:p14="http://schemas.microsoft.com/office/powerpoint/2010/main" val="3110550709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2859</TotalTime>
  <Words>799</Words>
  <Application>Microsoft Office PowerPoint</Application>
  <PresentationFormat>On-screen Show (4:3)</PresentationFormat>
  <Paragraphs>97</Paragraphs>
  <Slides>19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0" baseType="lpstr">
      <vt:lpstr>28 Days Later</vt:lpstr>
      <vt:lpstr>Arial</vt:lpstr>
      <vt:lpstr>B Nazanin</vt:lpstr>
      <vt:lpstr>B Nazanin,Bold</vt:lpstr>
      <vt:lpstr>Calibri</vt:lpstr>
      <vt:lpstr>Calibri Light</vt:lpstr>
      <vt:lpstr>Courier New</vt:lpstr>
      <vt:lpstr>IranNastaliq</vt:lpstr>
      <vt:lpstr>IranSans</vt:lpstr>
      <vt:lpstr>Retrospect</vt:lpstr>
      <vt:lpstr>Document</vt:lpstr>
      <vt:lpstr>   </vt:lpstr>
      <vt:lpstr>PowerPoint Presentation</vt:lpstr>
      <vt:lpstr>PowerPoint Presentation</vt:lpstr>
      <vt:lpstr>ضرورت خودشناسی در آیات و روایات اسلامی</vt:lpstr>
      <vt:lpstr>PowerPoint Presentation</vt:lpstr>
      <vt:lpstr>PowerPoint Presentation</vt:lpstr>
      <vt:lpstr>کشف انعطاف پذیری عصبی؛ یک فرصت برای بهتر شدن</vt:lpstr>
      <vt:lpstr>PowerPoint Presentation</vt:lpstr>
      <vt:lpstr>مغزت رو بشناس زندگیتو بهترکن! </vt:lpstr>
      <vt:lpstr>        خطاهای شناختی</vt:lpstr>
      <vt:lpstr>Brain Fitness</vt:lpstr>
      <vt:lpstr>علوم شناختی: حوزه ای میان رشته ای</vt:lpstr>
      <vt:lpstr>ابعاد کاربردی علوم و فناوریهای شناختی</vt:lpstr>
      <vt:lpstr>PowerPoint Presentation</vt:lpstr>
      <vt:lpstr>  اهداف تاسیس پردیس مغز من؛ تنها مرکز علم مغز ایران و خاورمیانه </vt:lpstr>
      <vt:lpstr>PowerPoint Presentation</vt:lpstr>
      <vt:lpstr>پردیس مغز من به عنوان یک پلتفرم </vt:lpstr>
      <vt:lpstr>تجربیات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علوم و فناوریهای شناختی و آینده بشریت</dc:title>
  <dc:creator>Kk</dc:creator>
  <cp:lastModifiedBy>Ehsan</cp:lastModifiedBy>
  <cp:revision>187</cp:revision>
  <dcterms:created xsi:type="dcterms:W3CDTF">2012-12-27T13:41:51Z</dcterms:created>
  <dcterms:modified xsi:type="dcterms:W3CDTF">2019-07-04T12:28:20Z</dcterms:modified>
</cp:coreProperties>
</file>