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0"/>
  </p:notesMasterIdLst>
  <p:sldIdLst>
    <p:sldId id="349" r:id="rId3"/>
    <p:sldId id="256" r:id="rId4"/>
    <p:sldId id="257" r:id="rId5"/>
    <p:sldId id="260" r:id="rId6"/>
    <p:sldId id="262" r:id="rId7"/>
    <p:sldId id="350" r:id="rId8"/>
    <p:sldId id="35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med" initials="h" lastIdx="1" clrIdx="0">
    <p:extLst>
      <p:ext uri="{19B8F6BF-5375-455C-9EA6-DF929625EA0E}">
        <p15:presenceInfo xmlns:p15="http://schemas.microsoft.com/office/powerpoint/2012/main" userId="hame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CDCC9-8DE5-4584-9843-257B758E8A70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AE221-5CDE-4459-9DF4-D162D1693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4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68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>
              <a:latin typeface="Lato Regular" panose="020F0502020204030203" pitchFamily="34" charset="0"/>
            </a:endParaRPr>
          </a:p>
        </p:txBody>
      </p:sp>
      <p:sp>
        <p:nvSpPr>
          <p:cNvPr id="206851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defTabSz="1030288">
              <a:defRPr sz="3600">
                <a:solidFill>
                  <a:schemeClr val="tx1"/>
                </a:solidFill>
                <a:latin typeface="Lato Light" panose="020F0502020204030203" pitchFamily="34" charset="0"/>
                <a:ea typeface="MS PGothic" panose="020B0600070205080204" pitchFamily="34" charset="-128"/>
              </a:defRPr>
            </a:lvl1pPr>
            <a:lvl2pPr marL="742950" indent="-285750" defTabSz="1030288">
              <a:defRPr sz="3600">
                <a:solidFill>
                  <a:schemeClr val="tx1"/>
                </a:solidFill>
                <a:latin typeface="Lato Light" panose="020F0502020204030203" pitchFamily="34" charset="0"/>
                <a:ea typeface="MS PGothic" panose="020B0600070205080204" pitchFamily="34" charset="-128"/>
              </a:defRPr>
            </a:lvl2pPr>
            <a:lvl3pPr marL="1143000" indent="-228600" defTabSz="1030288">
              <a:defRPr sz="3600">
                <a:solidFill>
                  <a:schemeClr val="tx1"/>
                </a:solidFill>
                <a:latin typeface="Lato Light" panose="020F0502020204030203" pitchFamily="34" charset="0"/>
                <a:ea typeface="MS PGothic" panose="020B0600070205080204" pitchFamily="34" charset="-128"/>
              </a:defRPr>
            </a:lvl3pPr>
            <a:lvl4pPr marL="1600200" indent="-228600" defTabSz="1030288">
              <a:defRPr sz="3600">
                <a:solidFill>
                  <a:schemeClr val="tx1"/>
                </a:solidFill>
                <a:latin typeface="Lato Light" panose="020F0502020204030203" pitchFamily="34" charset="0"/>
                <a:ea typeface="MS PGothic" panose="020B0600070205080204" pitchFamily="34" charset="-128"/>
              </a:defRPr>
            </a:lvl4pPr>
            <a:lvl5pPr marL="2057400" indent="-228600" defTabSz="1030288">
              <a:defRPr sz="3600">
                <a:solidFill>
                  <a:schemeClr val="tx1"/>
                </a:solidFill>
                <a:latin typeface="Lato Light" panose="020F0502020204030203" pitchFamily="34" charset="0"/>
                <a:ea typeface="MS PGothic" panose="020B0600070205080204" pitchFamily="34" charset="-128"/>
              </a:defRPr>
            </a:lvl5pPr>
            <a:lvl6pPr marL="2514600" indent="-228600" defTabSz="1030288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502020204030203" pitchFamily="34" charset="0"/>
                <a:ea typeface="MS PGothic" panose="020B0600070205080204" pitchFamily="34" charset="-128"/>
              </a:defRPr>
            </a:lvl6pPr>
            <a:lvl7pPr marL="2971800" indent="-228600" defTabSz="1030288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502020204030203" pitchFamily="34" charset="0"/>
                <a:ea typeface="MS PGothic" panose="020B0600070205080204" pitchFamily="34" charset="-128"/>
              </a:defRPr>
            </a:lvl7pPr>
            <a:lvl8pPr marL="3429000" indent="-228600" defTabSz="1030288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502020204030203" pitchFamily="34" charset="0"/>
                <a:ea typeface="MS PGothic" panose="020B0600070205080204" pitchFamily="34" charset="-128"/>
              </a:defRPr>
            </a:lvl8pPr>
            <a:lvl9pPr marL="3886200" indent="-228600" defTabSz="1030288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502020204030203" pitchFamily="34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prstClr val="black"/>
                </a:solidFill>
                <a:latin typeface="Lato Regular" panose="020F0502020204030203" pitchFamily="34" charset="0"/>
                <a:cs typeface="Arial" panose="020B0604020202020204" pitchFamily="34" charset="0"/>
              </a:rPr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844979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A02D-0DA9-4DAB-A19F-3B6593918D85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1D4-F3F5-41FD-ADA0-BCE168A29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80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A02D-0DA9-4DAB-A19F-3B6593918D85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1D4-F3F5-41FD-ADA0-BCE168A29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82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A02D-0DA9-4DAB-A19F-3B6593918D85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1D4-F3F5-41FD-ADA0-BCE168A29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20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Big_Picture_place-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-1"/>
            <a:ext cx="12203143" cy="685800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Raleway Light"/>
                <a:cs typeface="Raleway Light"/>
              </a:defRPr>
            </a:lvl1pPr>
          </a:lstStyle>
          <a:p>
            <a:r>
              <a:rPr lang="en-US" smtClean="0"/>
              <a:t>Click icon to add picture</a:t>
            </a:r>
            <a:endParaRPr lang="id-ID" dirty="0"/>
          </a:p>
        </p:txBody>
      </p:sp>
      <p:sp>
        <p:nvSpPr>
          <p:cNvPr id="3" name="Oval 2"/>
          <p:cNvSpPr/>
          <p:nvPr userDrawn="1"/>
        </p:nvSpPr>
        <p:spPr>
          <a:xfrm>
            <a:off x="11512878" y="236686"/>
            <a:ext cx="479630" cy="479505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algn="ctr"/>
            <a:endParaRPr lang="en-US" sz="90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550721" y="352834"/>
            <a:ext cx="399397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  <a:latin typeface="IRANSans(FaNum) Medium" panose="02040503050201020203" pitchFamily="18" charset="-78"/>
                <a:cs typeface="IRANSans(FaNum) Medium" panose="02040503050201020203" pitchFamily="18" charset="-78"/>
              </a:rPr>
              <a:pPr algn="ctr"/>
              <a:t>‹#›</a:t>
            </a:fld>
            <a:endParaRPr lang="id-ID" sz="1400" dirty="0">
              <a:solidFill>
                <a:schemeClr val="bg1"/>
              </a:solidFill>
              <a:latin typeface="IRANSans(FaNum) Medium" panose="02040503050201020203" pitchFamily="18" charset="-78"/>
              <a:cs typeface="IRANSans(FaNum) Medium" panose="02040503050201020203" pitchFamily="18" charset="-78"/>
            </a:endParaRPr>
          </a:p>
        </p:txBody>
      </p:sp>
      <p:sp>
        <p:nvSpPr>
          <p:cNvPr id="5" name="Diagonal Stripe 4"/>
          <p:cNvSpPr/>
          <p:nvPr userDrawn="1"/>
        </p:nvSpPr>
        <p:spPr>
          <a:xfrm>
            <a:off x="0" y="1049"/>
            <a:ext cx="1430656" cy="1141952"/>
          </a:xfrm>
          <a:prstGeom prst="diagStripe">
            <a:avLst>
              <a:gd name="adj" fmla="val 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30" y="196328"/>
            <a:ext cx="551298" cy="34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53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479155" y="1978874"/>
            <a:ext cx="4557549" cy="4155281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3896747" y="6256370"/>
            <a:ext cx="4404903" cy="43085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914217"/>
            <a:r>
              <a:rPr lang="id-ID" sz="1200" dirty="0">
                <a:solidFill>
                  <a:srgbClr val="1EA185"/>
                </a:solidFill>
                <a:cs typeface="Lato Light"/>
              </a:rPr>
              <a:t>www.companyname.com</a:t>
            </a:r>
          </a:p>
          <a:p>
            <a:pPr algn="ctr" defTabSz="914217"/>
            <a:r>
              <a:rPr lang="en-US" sz="1000" dirty="0">
                <a:solidFill>
                  <a:srgbClr val="FFFFFF"/>
                </a:solidFill>
                <a:cs typeface="Lato Light"/>
              </a:rPr>
              <a:t>© 2016 </a:t>
            </a:r>
            <a:r>
              <a:rPr lang="en-US" sz="1000" dirty="0" err="1">
                <a:solidFill>
                  <a:srgbClr val="FFFFFF"/>
                </a:solidFill>
                <a:cs typeface="Lato Light"/>
              </a:rPr>
              <a:t>Motagua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 </a:t>
            </a:r>
            <a:r>
              <a:rPr lang="id-ID" sz="1000" dirty="0">
                <a:solidFill>
                  <a:srgbClr val="FFFFFF"/>
                </a:solidFill>
                <a:cs typeface="Lato Light"/>
              </a:rPr>
              <a:t>PowerPoint Multipurpose Theme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. All Rights Reserved. </a:t>
            </a:r>
            <a:endParaRPr lang="id-ID" sz="1000" dirty="0">
              <a:solidFill>
                <a:srgbClr val="FFFFFF"/>
              </a:solidFill>
              <a:cs typeface="Lato Light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896747" y="6256370"/>
            <a:ext cx="4404903" cy="43085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914217"/>
            <a:r>
              <a:rPr lang="id-ID" sz="1200" dirty="0">
                <a:solidFill>
                  <a:srgbClr val="1EA185"/>
                </a:solidFill>
                <a:cs typeface="Lato Light"/>
              </a:rPr>
              <a:t>www.companyname.com</a:t>
            </a:r>
          </a:p>
          <a:p>
            <a:pPr algn="ctr" defTabSz="914217"/>
            <a:r>
              <a:rPr lang="en-US" sz="1000" dirty="0">
                <a:solidFill>
                  <a:srgbClr val="FFFFFF"/>
                </a:solidFill>
                <a:cs typeface="Lato Light"/>
              </a:rPr>
              <a:t>© 2016 </a:t>
            </a:r>
            <a:r>
              <a:rPr lang="en-US" sz="1000" dirty="0" err="1">
                <a:solidFill>
                  <a:srgbClr val="FFFFFF"/>
                </a:solidFill>
                <a:cs typeface="Lato Light"/>
              </a:rPr>
              <a:t>Motagua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 </a:t>
            </a:r>
            <a:r>
              <a:rPr lang="id-ID" sz="1000" dirty="0">
                <a:solidFill>
                  <a:srgbClr val="FFFFFF"/>
                </a:solidFill>
                <a:cs typeface="Lato Light"/>
              </a:rPr>
              <a:t>PowerPoint Multipurpose Theme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. All Rights Reserved. </a:t>
            </a:r>
            <a:endParaRPr lang="id-ID" sz="1000" dirty="0">
              <a:solidFill>
                <a:srgbClr val="FFFFFF"/>
              </a:solidFill>
              <a:cs typeface="Lato Light"/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11512878" y="236686"/>
            <a:ext cx="479630" cy="479505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algn="ctr" defTabSz="914217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550721" y="352834"/>
            <a:ext cx="399397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 defTabSz="914217"/>
            <a:fld id="{260E2A6B-A809-4840-BF14-8648BC0BDF87}" type="slidenum">
              <a:rPr lang="id-ID" sz="1400" b="1">
                <a:solidFill>
                  <a:srgbClr val="FFFFFF"/>
                </a:solidFill>
                <a:latin typeface="IRANSans(FaNum) Medium" panose="02040503050201020203" pitchFamily="18" charset="-78"/>
                <a:cs typeface="IRANSans(FaNum) Medium" panose="02040503050201020203" pitchFamily="18" charset="-78"/>
              </a:rPr>
              <a:pPr algn="ctr" defTabSz="914217"/>
              <a:t>‹#›</a:t>
            </a:fld>
            <a:endParaRPr lang="id-ID" sz="1400" dirty="0">
              <a:solidFill>
                <a:srgbClr val="FFFFFF"/>
              </a:solidFill>
              <a:latin typeface="IRANSans(FaNum) Medium" panose="02040503050201020203" pitchFamily="18" charset="-78"/>
              <a:cs typeface="IRANSans(FaNum) Medium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3961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11512878" y="236686"/>
            <a:ext cx="479630" cy="479505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algn="ctr" defTabSz="914217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550721" y="352834"/>
            <a:ext cx="399397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 defTabSz="914217"/>
            <a:fld id="{260E2A6B-A809-4840-BF14-8648BC0BDF87}" type="slidenum">
              <a:rPr lang="id-ID" sz="1400" b="1">
                <a:solidFill>
                  <a:srgbClr val="FFFFFF"/>
                </a:solidFill>
                <a:latin typeface="IRANSans(FaNum) Medium" panose="02040503050201020203" pitchFamily="18" charset="-78"/>
                <a:cs typeface="IRANSans(FaNum) Medium" panose="02040503050201020203" pitchFamily="18" charset="-78"/>
              </a:rPr>
              <a:pPr algn="ctr" defTabSz="914217"/>
              <a:t>‹#›</a:t>
            </a:fld>
            <a:endParaRPr lang="id-ID" sz="1400" dirty="0">
              <a:solidFill>
                <a:srgbClr val="FFFFFF"/>
              </a:solidFill>
              <a:latin typeface="IRANSans(FaNum) Medium" panose="02040503050201020203" pitchFamily="18" charset="-78"/>
              <a:cs typeface="IRANSans(FaNum) Medium" panose="02040503050201020203" pitchFamily="18" charset="-78"/>
            </a:endParaRPr>
          </a:p>
        </p:txBody>
      </p:sp>
      <p:sp>
        <p:nvSpPr>
          <p:cNvPr id="5" name="Diagonal Stripe 4"/>
          <p:cNvSpPr/>
          <p:nvPr userDrawn="1"/>
        </p:nvSpPr>
        <p:spPr>
          <a:xfrm>
            <a:off x="0" y="1049"/>
            <a:ext cx="1430656" cy="1141952"/>
          </a:xfrm>
          <a:prstGeom prst="diagStripe">
            <a:avLst>
              <a:gd name="adj" fmla="val 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30" y="196328"/>
            <a:ext cx="551298" cy="34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6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11512878" y="236686"/>
            <a:ext cx="479630" cy="479505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algn="ctr" defTabSz="914217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550721" y="352834"/>
            <a:ext cx="399397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 defTabSz="914217"/>
            <a:fld id="{260E2A6B-A809-4840-BF14-8648BC0BDF87}" type="slidenum">
              <a:rPr lang="id-ID" sz="1400" b="1">
                <a:solidFill>
                  <a:srgbClr val="FFFFFF"/>
                </a:solidFill>
                <a:latin typeface="IRANSans(FaNum) Medium" panose="02040503050201020203" pitchFamily="18" charset="-78"/>
                <a:cs typeface="IRANSans(FaNum) Medium" panose="02040503050201020203" pitchFamily="18" charset="-78"/>
              </a:rPr>
              <a:pPr algn="ctr" defTabSz="914217"/>
              <a:t>‹#›</a:t>
            </a:fld>
            <a:endParaRPr lang="id-ID" sz="1400" dirty="0">
              <a:solidFill>
                <a:srgbClr val="FFFFFF"/>
              </a:solidFill>
              <a:latin typeface="IRANSans(FaNum) Medium" panose="02040503050201020203" pitchFamily="18" charset="-78"/>
              <a:cs typeface="IRANSans(FaNum) Medium" panose="02040503050201020203" pitchFamily="18" charset="-78"/>
            </a:endParaRPr>
          </a:p>
        </p:txBody>
      </p:sp>
      <p:sp>
        <p:nvSpPr>
          <p:cNvPr id="5" name="Diagonal Stripe 4"/>
          <p:cNvSpPr/>
          <p:nvPr userDrawn="1"/>
        </p:nvSpPr>
        <p:spPr>
          <a:xfrm>
            <a:off x="0" y="1049"/>
            <a:ext cx="1430656" cy="1141952"/>
          </a:xfrm>
          <a:prstGeom prst="diagStripe">
            <a:avLst>
              <a:gd name="adj" fmla="val 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30" y="196328"/>
            <a:ext cx="551298" cy="34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6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11512878" y="236686"/>
            <a:ext cx="479630" cy="479505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algn="ctr" defTabSz="914217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550721" y="352834"/>
            <a:ext cx="399397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 defTabSz="914217"/>
            <a:fld id="{260E2A6B-A809-4840-BF14-8648BC0BDF87}" type="slidenum">
              <a:rPr lang="id-ID" sz="1400" b="1">
                <a:solidFill>
                  <a:srgbClr val="FFFFFF"/>
                </a:solidFill>
                <a:latin typeface="IRANSans(FaNum) Medium" panose="02040503050201020203" pitchFamily="18" charset="-78"/>
                <a:cs typeface="IRANSans(FaNum) Medium" panose="02040503050201020203" pitchFamily="18" charset="-78"/>
              </a:rPr>
              <a:pPr algn="ctr" defTabSz="914217"/>
              <a:t>‹#›</a:t>
            </a:fld>
            <a:endParaRPr lang="id-ID" sz="1400" dirty="0">
              <a:solidFill>
                <a:srgbClr val="FFFFFF"/>
              </a:solidFill>
              <a:latin typeface="IRANSans(FaNum) Medium" panose="02040503050201020203" pitchFamily="18" charset="-78"/>
              <a:cs typeface="IRANSans(FaNum) Medium" panose="02040503050201020203" pitchFamily="18" charset="-78"/>
            </a:endParaRPr>
          </a:p>
        </p:txBody>
      </p:sp>
      <p:sp>
        <p:nvSpPr>
          <p:cNvPr id="5" name="Diagonal Stripe 4"/>
          <p:cNvSpPr/>
          <p:nvPr userDrawn="1"/>
        </p:nvSpPr>
        <p:spPr>
          <a:xfrm>
            <a:off x="0" y="1049"/>
            <a:ext cx="1430656" cy="1141952"/>
          </a:xfrm>
          <a:prstGeom prst="diagStripe">
            <a:avLst>
              <a:gd name="adj" fmla="val 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30" y="196328"/>
            <a:ext cx="551298" cy="34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0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11512878" y="236686"/>
            <a:ext cx="479630" cy="479505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algn="ctr" defTabSz="914217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1550721" y="352834"/>
            <a:ext cx="399397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 defTabSz="914217"/>
            <a:fld id="{260E2A6B-A809-4840-BF14-8648BC0BDF87}" type="slidenum">
              <a:rPr lang="id-ID" sz="1400" b="1">
                <a:solidFill>
                  <a:srgbClr val="FFFFFF"/>
                </a:solidFill>
                <a:latin typeface="IRANSans(FaNum) Medium" panose="02040503050201020203" pitchFamily="18" charset="-78"/>
                <a:cs typeface="IRANSans(FaNum) Medium" panose="02040503050201020203" pitchFamily="18" charset="-78"/>
              </a:rPr>
              <a:pPr algn="ctr" defTabSz="914217"/>
              <a:t>‹#›</a:t>
            </a:fld>
            <a:endParaRPr lang="id-ID" sz="1400" dirty="0">
              <a:solidFill>
                <a:srgbClr val="FFFFFF"/>
              </a:solidFill>
              <a:latin typeface="IRANSans(FaNum) Medium" panose="02040503050201020203" pitchFamily="18" charset="-78"/>
              <a:cs typeface="IRANSans(FaNum) Medium" panose="02040503050201020203" pitchFamily="18" charset="-78"/>
            </a:endParaRPr>
          </a:p>
        </p:txBody>
      </p:sp>
      <p:sp>
        <p:nvSpPr>
          <p:cNvPr id="2" name="Diagonal Stripe 1"/>
          <p:cNvSpPr/>
          <p:nvPr userDrawn="1"/>
        </p:nvSpPr>
        <p:spPr>
          <a:xfrm>
            <a:off x="0" y="1049"/>
            <a:ext cx="1430656" cy="1141952"/>
          </a:xfrm>
          <a:prstGeom prst="diagStripe">
            <a:avLst>
              <a:gd name="adj" fmla="val 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30" y="196328"/>
            <a:ext cx="551298" cy="34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9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96747" y="6256370"/>
            <a:ext cx="4404903" cy="43085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914217"/>
            <a:r>
              <a:rPr lang="id-ID" sz="1200" dirty="0">
                <a:solidFill>
                  <a:srgbClr val="1EA185"/>
                </a:solidFill>
                <a:cs typeface="Lato Light"/>
              </a:rPr>
              <a:t>www.companyname.com</a:t>
            </a:r>
          </a:p>
          <a:p>
            <a:pPr algn="ctr" defTabSz="914217"/>
            <a:r>
              <a:rPr lang="en-US" sz="1000" dirty="0">
                <a:solidFill>
                  <a:srgbClr val="FFFFFF"/>
                </a:solidFill>
                <a:cs typeface="Lato Light"/>
              </a:rPr>
              <a:t>© 2016 </a:t>
            </a:r>
            <a:r>
              <a:rPr lang="en-US" sz="1000" dirty="0" err="1">
                <a:solidFill>
                  <a:srgbClr val="FFFFFF"/>
                </a:solidFill>
                <a:cs typeface="Lato Light"/>
              </a:rPr>
              <a:t>Motagua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 </a:t>
            </a:r>
            <a:r>
              <a:rPr lang="id-ID" sz="1000" dirty="0">
                <a:solidFill>
                  <a:srgbClr val="FFFFFF"/>
                </a:solidFill>
                <a:cs typeface="Lato Light"/>
              </a:rPr>
              <a:t>PowerPoint Multipurpose Theme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. All Rights Reserved. </a:t>
            </a:r>
            <a:endParaRPr lang="id-ID" sz="1000" dirty="0">
              <a:solidFill>
                <a:srgbClr val="FFFFFF"/>
              </a:solidFill>
              <a:cs typeface="Lato Light"/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11512878" y="236686"/>
            <a:ext cx="479630" cy="479505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algn="ctr" defTabSz="914217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550721" y="352834"/>
            <a:ext cx="399397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 defTabSz="914217"/>
            <a:fld id="{260E2A6B-A809-4840-BF14-8648BC0BDF87}" type="slidenum">
              <a:rPr lang="id-ID" sz="1400" b="1">
                <a:solidFill>
                  <a:srgbClr val="FFFFFF"/>
                </a:solidFill>
                <a:latin typeface="IRANSans(FaNum) Medium" panose="02040503050201020203" pitchFamily="18" charset="-78"/>
                <a:cs typeface="IRANSans(FaNum) Medium" panose="02040503050201020203" pitchFamily="18" charset="-78"/>
              </a:rPr>
              <a:pPr algn="ctr" defTabSz="914217"/>
              <a:t>‹#›</a:t>
            </a:fld>
            <a:endParaRPr lang="id-ID" sz="1400" dirty="0">
              <a:solidFill>
                <a:srgbClr val="FFFFFF"/>
              </a:solidFill>
              <a:latin typeface="IRANSans(FaNum) Medium" panose="02040503050201020203" pitchFamily="18" charset="-78"/>
              <a:cs typeface="IRANSans(FaNum) Medium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2693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-1588" y="0"/>
            <a:ext cx="12192001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3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rtl="1">
              <a:defRPr>
                <a:cs typeface="B Titr" panose="00000700000000000000" pitchFamily="2" charset="-78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/>
            </a:lvl1pPr>
            <a:lvl2pPr algn="r" rtl="1">
              <a:defRPr>
                <a:cs typeface="B Nazanin" panose="00000400000000000000" pitchFamily="2" charset="-78"/>
              </a:defRPr>
            </a:lvl2pPr>
            <a:lvl3pPr algn="r" rtl="1">
              <a:defRPr>
                <a:cs typeface="B Nazanin" panose="00000400000000000000" pitchFamily="2" charset="-78"/>
              </a:defRPr>
            </a:lvl3pPr>
            <a:lvl4pPr algn="r" rtl="1">
              <a:defRPr/>
            </a:lvl4pPr>
            <a:lvl5pPr algn="r" rtl="1">
              <a:defRPr>
                <a:cs typeface="B Nazanin" panose="00000400000000000000" pitchFamily="2" charset="-7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A02D-0DA9-4DAB-A19F-3B6593918D85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1D4-F3F5-41FD-ADA0-BCE168A29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211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-Su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368165" y="1603015"/>
            <a:ext cx="1259942" cy="1258811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75" name="Picture Placeholder 1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134531" y="1592554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76" name="Picture Placeholder 13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6839987" y="1609007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217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dirty="0" smtClean="0"/>
              <a:t>Drag  Your Picture Here</a:t>
            </a:r>
          </a:p>
          <a:p>
            <a:endParaRPr lang="en-US" dirty="0"/>
          </a:p>
        </p:txBody>
      </p:sp>
      <p:sp>
        <p:nvSpPr>
          <p:cNvPr id="77" name="Picture Placeholder 13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9564327" y="1609007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217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dirty="0" smtClean="0"/>
              <a:t>Drag  Your Picture Here</a:t>
            </a:r>
          </a:p>
          <a:p>
            <a:endParaRPr lang="en-US" dirty="0"/>
          </a:p>
        </p:txBody>
      </p:sp>
      <p:sp>
        <p:nvSpPr>
          <p:cNvPr id="78" name="Picture Placeholder 1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214258" y="4054258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lnSpc>
                <a:spcPct val="130000"/>
              </a:lnSpc>
              <a:defRPr sz="120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79" name="Picture Placeholder 13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499535" y="4054258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217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dirty="0" smtClean="0"/>
              <a:t>Drag  Your Picture Here</a:t>
            </a:r>
          </a:p>
          <a:p>
            <a:endParaRPr lang="en-US" dirty="0"/>
          </a:p>
        </p:txBody>
      </p:sp>
      <p:sp>
        <p:nvSpPr>
          <p:cNvPr id="80" name="Picture Placeholder 13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756072" y="4040047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217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dirty="0" smtClean="0"/>
              <a:t>Drag  Your Picture Here</a:t>
            </a:r>
          </a:p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896747" y="6256370"/>
            <a:ext cx="4404903" cy="43085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914217"/>
            <a:r>
              <a:rPr lang="id-ID" sz="1200" dirty="0">
                <a:solidFill>
                  <a:srgbClr val="1EA185"/>
                </a:solidFill>
                <a:cs typeface="Lato Light"/>
              </a:rPr>
              <a:t>www.companyname.com</a:t>
            </a:r>
          </a:p>
          <a:p>
            <a:pPr algn="ctr" defTabSz="914217"/>
            <a:r>
              <a:rPr lang="en-US" sz="1000" dirty="0">
                <a:solidFill>
                  <a:srgbClr val="FFFFFF"/>
                </a:solidFill>
                <a:cs typeface="Lato Light"/>
              </a:rPr>
              <a:t>© 2016 </a:t>
            </a:r>
            <a:r>
              <a:rPr lang="en-US" sz="1000" dirty="0" err="1">
                <a:solidFill>
                  <a:srgbClr val="FFFFFF"/>
                </a:solidFill>
                <a:cs typeface="Lato Light"/>
              </a:rPr>
              <a:t>Motagua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 </a:t>
            </a:r>
            <a:r>
              <a:rPr lang="id-ID" sz="1000" dirty="0">
                <a:solidFill>
                  <a:srgbClr val="FFFFFF"/>
                </a:solidFill>
                <a:cs typeface="Lato Light"/>
              </a:rPr>
              <a:t>PowerPoint Multipurpose Theme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. All Rights Reserved. </a:t>
            </a:r>
            <a:endParaRPr lang="id-ID" sz="1000" dirty="0">
              <a:solidFill>
                <a:srgbClr val="FFFFFF"/>
              </a:solidFill>
              <a:cs typeface="Lato Light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3896747" y="6256370"/>
            <a:ext cx="4404903" cy="43085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914217"/>
            <a:r>
              <a:rPr lang="id-ID" sz="1200" dirty="0">
                <a:solidFill>
                  <a:srgbClr val="1EA185"/>
                </a:solidFill>
                <a:cs typeface="Lato Light"/>
              </a:rPr>
              <a:t>www.companyname.com</a:t>
            </a:r>
          </a:p>
          <a:p>
            <a:pPr algn="ctr" defTabSz="914217"/>
            <a:r>
              <a:rPr lang="en-US" sz="1000" dirty="0">
                <a:solidFill>
                  <a:srgbClr val="FFFFFF"/>
                </a:solidFill>
                <a:cs typeface="Lato Light"/>
              </a:rPr>
              <a:t>© 2016 </a:t>
            </a:r>
            <a:r>
              <a:rPr lang="en-US" sz="1000" dirty="0" err="1">
                <a:solidFill>
                  <a:srgbClr val="FFFFFF"/>
                </a:solidFill>
                <a:cs typeface="Lato Light"/>
              </a:rPr>
              <a:t>Motagua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 </a:t>
            </a:r>
            <a:r>
              <a:rPr lang="id-ID" sz="1000" dirty="0">
                <a:solidFill>
                  <a:srgbClr val="FFFFFF"/>
                </a:solidFill>
                <a:cs typeface="Lato Light"/>
              </a:rPr>
              <a:t>PowerPoint Multipurpose Theme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. All Rights Reserved. </a:t>
            </a:r>
            <a:endParaRPr lang="id-ID" sz="1000" dirty="0">
              <a:solidFill>
                <a:srgbClr val="FFFFFF"/>
              </a:solidFill>
              <a:cs typeface="Lato Light"/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11512878" y="236686"/>
            <a:ext cx="479630" cy="479505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algn="ctr" defTabSz="914217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550721" y="352834"/>
            <a:ext cx="399397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 defTabSz="914217"/>
            <a:fld id="{260E2A6B-A809-4840-BF14-8648BC0BDF87}" type="slidenum">
              <a:rPr lang="id-ID" sz="1400" b="1">
                <a:solidFill>
                  <a:srgbClr val="FFFFFF"/>
                </a:solidFill>
                <a:latin typeface="IRANSans(FaNum) Medium" panose="02040503050201020203" pitchFamily="18" charset="-78"/>
                <a:cs typeface="IRANSans(FaNum) Medium" panose="02040503050201020203" pitchFamily="18" charset="-78"/>
              </a:rPr>
              <a:pPr algn="ctr" defTabSz="914217"/>
              <a:t>‹#›</a:t>
            </a:fld>
            <a:endParaRPr lang="id-ID" sz="1400" dirty="0">
              <a:solidFill>
                <a:srgbClr val="FFFFFF"/>
              </a:solidFill>
              <a:latin typeface="IRANSans(FaNum) Medium" panose="02040503050201020203" pitchFamily="18" charset="-78"/>
              <a:cs typeface="IRANSans(FaNum) Medium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645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1512878" y="236686"/>
            <a:ext cx="479630" cy="479505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algn="ctr" defTabSz="914217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58645" y="303535"/>
            <a:ext cx="402603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 defTabSz="914217"/>
            <a:fld id="{260E2A6B-A809-4840-BF14-8648BC0BDF87}" type="slidenum">
              <a:rPr lang="id-ID" sz="1400" b="1">
                <a:solidFill>
                  <a:srgbClr val="FFFFFF"/>
                </a:solidFill>
                <a:latin typeface="Raleway Light"/>
                <a:cs typeface="Raleway Light"/>
              </a:rPr>
              <a:pPr algn="ctr" defTabSz="914217"/>
              <a:t>‹#›</a:t>
            </a:fld>
            <a:endParaRPr lang="id-ID" sz="1400" dirty="0">
              <a:solidFill>
                <a:srgbClr val="FFFFFF"/>
              </a:solidFill>
              <a:latin typeface="Raleway Light"/>
              <a:cs typeface="Raleway 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96747" y="6256370"/>
            <a:ext cx="4404903" cy="43085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914217"/>
            <a:r>
              <a:rPr lang="id-ID" sz="1200" dirty="0">
                <a:solidFill>
                  <a:srgbClr val="1EA185"/>
                </a:solidFill>
                <a:cs typeface="Lato Light"/>
              </a:rPr>
              <a:t>www.companyname.com</a:t>
            </a:r>
          </a:p>
          <a:p>
            <a:pPr algn="ctr" defTabSz="914217"/>
            <a:r>
              <a:rPr lang="en-US" sz="1000" dirty="0">
                <a:solidFill>
                  <a:srgbClr val="FFFFFF"/>
                </a:solidFill>
                <a:cs typeface="Lato Light"/>
              </a:rPr>
              <a:t>© 2016 </a:t>
            </a:r>
            <a:r>
              <a:rPr lang="en-US" sz="1000" dirty="0" err="1">
                <a:solidFill>
                  <a:srgbClr val="FFFFFF"/>
                </a:solidFill>
                <a:cs typeface="Lato Light"/>
              </a:rPr>
              <a:t>Motagua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 </a:t>
            </a:r>
            <a:r>
              <a:rPr lang="id-ID" sz="1000" dirty="0">
                <a:solidFill>
                  <a:srgbClr val="FFFFFF"/>
                </a:solidFill>
                <a:cs typeface="Lato Light"/>
              </a:rPr>
              <a:t>PowerPoint Multipurpose Theme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. All Rights Reserved. </a:t>
            </a:r>
            <a:endParaRPr lang="id-ID" sz="1000" dirty="0">
              <a:solidFill>
                <a:srgbClr val="FFFFFF"/>
              </a:solidFill>
              <a:cs typeface="Lato Light"/>
            </a:endParaRPr>
          </a:p>
        </p:txBody>
      </p:sp>
      <p:sp>
        <p:nvSpPr>
          <p:cNvPr id="11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0" y="1709862"/>
            <a:ext cx="12192000" cy="3158274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Oval 5"/>
          <p:cNvSpPr/>
          <p:nvPr userDrawn="1"/>
        </p:nvSpPr>
        <p:spPr>
          <a:xfrm>
            <a:off x="11512878" y="236686"/>
            <a:ext cx="479630" cy="479505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algn="ctr" defTabSz="914217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558645" y="303535"/>
            <a:ext cx="402603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 defTabSz="914217"/>
            <a:fld id="{260E2A6B-A809-4840-BF14-8648BC0BDF87}" type="slidenum">
              <a:rPr lang="id-ID" sz="1400" b="1">
                <a:solidFill>
                  <a:srgbClr val="FFFFFF"/>
                </a:solidFill>
                <a:latin typeface="Raleway Light"/>
                <a:cs typeface="Raleway Light"/>
              </a:rPr>
              <a:pPr algn="ctr" defTabSz="914217"/>
              <a:t>‹#›</a:t>
            </a:fld>
            <a:endParaRPr lang="id-ID" sz="1400" dirty="0">
              <a:solidFill>
                <a:srgbClr val="FFFFFF"/>
              </a:solidFill>
              <a:latin typeface="Raleway Light"/>
              <a:cs typeface="Raleway Light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896747" y="6256370"/>
            <a:ext cx="4404903" cy="43085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914217"/>
            <a:r>
              <a:rPr lang="id-ID" sz="1200" dirty="0">
                <a:solidFill>
                  <a:srgbClr val="1EA185"/>
                </a:solidFill>
                <a:cs typeface="Lato Light"/>
              </a:rPr>
              <a:t>www.companyname.com</a:t>
            </a:r>
          </a:p>
          <a:p>
            <a:pPr algn="ctr" defTabSz="914217"/>
            <a:r>
              <a:rPr lang="en-US" sz="1000" dirty="0">
                <a:solidFill>
                  <a:srgbClr val="FFFFFF"/>
                </a:solidFill>
                <a:cs typeface="Lato Light"/>
              </a:rPr>
              <a:t>© 2016 </a:t>
            </a:r>
            <a:r>
              <a:rPr lang="en-US" sz="1000" dirty="0" err="1">
                <a:solidFill>
                  <a:srgbClr val="FFFFFF"/>
                </a:solidFill>
                <a:cs typeface="Lato Light"/>
              </a:rPr>
              <a:t>Motagua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 </a:t>
            </a:r>
            <a:r>
              <a:rPr lang="id-ID" sz="1000" dirty="0">
                <a:solidFill>
                  <a:srgbClr val="FFFFFF"/>
                </a:solidFill>
                <a:cs typeface="Lato Light"/>
              </a:rPr>
              <a:t>PowerPoint Multipurpose Theme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. All Rights Reserved. </a:t>
            </a:r>
            <a:endParaRPr lang="id-ID" sz="1000" dirty="0">
              <a:solidFill>
                <a:srgbClr val="FFFFFF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4130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ockup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1512878" y="236686"/>
            <a:ext cx="479630" cy="479505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algn="ctr" defTabSz="914217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558645" y="303535"/>
            <a:ext cx="402603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 defTabSz="914217"/>
            <a:fld id="{260E2A6B-A809-4840-BF14-8648BC0BDF87}" type="slidenum">
              <a:rPr lang="id-ID" sz="1400" b="1">
                <a:solidFill>
                  <a:srgbClr val="FFFFFF"/>
                </a:solidFill>
                <a:latin typeface="Raleway Light"/>
                <a:cs typeface="Raleway Light"/>
              </a:rPr>
              <a:pPr algn="ctr" defTabSz="914217"/>
              <a:t>‹#›</a:t>
            </a:fld>
            <a:endParaRPr lang="id-ID" sz="1400" dirty="0">
              <a:solidFill>
                <a:srgbClr val="FFFFFF"/>
              </a:solidFill>
              <a:latin typeface="Raleway Light"/>
              <a:cs typeface="Raleway Light"/>
            </a:endParaRPr>
          </a:p>
        </p:txBody>
      </p:sp>
      <p:sp>
        <p:nvSpPr>
          <p:cNvPr id="13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6711772" y="1876518"/>
            <a:ext cx="4339462" cy="2491082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96747" y="6256370"/>
            <a:ext cx="4404903" cy="43085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914217"/>
            <a:r>
              <a:rPr lang="id-ID" sz="1200" dirty="0">
                <a:solidFill>
                  <a:srgbClr val="1EA185"/>
                </a:solidFill>
                <a:cs typeface="Lato Light"/>
              </a:rPr>
              <a:t>www.companyname.com</a:t>
            </a:r>
          </a:p>
          <a:p>
            <a:pPr algn="ctr" defTabSz="914217"/>
            <a:r>
              <a:rPr lang="en-US" sz="1000" dirty="0">
                <a:solidFill>
                  <a:srgbClr val="FFFFFF"/>
                </a:solidFill>
                <a:cs typeface="Lato Light"/>
              </a:rPr>
              <a:t>© 2016 </a:t>
            </a:r>
            <a:r>
              <a:rPr lang="en-US" sz="1000" dirty="0" err="1">
                <a:solidFill>
                  <a:srgbClr val="FFFFFF"/>
                </a:solidFill>
                <a:cs typeface="Lato Light"/>
              </a:rPr>
              <a:t>Motagua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 </a:t>
            </a:r>
            <a:r>
              <a:rPr lang="id-ID" sz="1000" dirty="0">
                <a:solidFill>
                  <a:srgbClr val="FFFFFF"/>
                </a:solidFill>
                <a:cs typeface="Lato Light"/>
              </a:rPr>
              <a:t>PowerPoint Multipurpose Theme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. All Rights Reserved. </a:t>
            </a:r>
            <a:endParaRPr lang="id-ID" sz="1000" dirty="0">
              <a:solidFill>
                <a:srgbClr val="FFFFFF"/>
              </a:solidFill>
              <a:cs typeface="Lato Light"/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11512878" y="236686"/>
            <a:ext cx="479630" cy="479505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algn="ctr" defTabSz="914217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558645" y="303535"/>
            <a:ext cx="402603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 defTabSz="914217"/>
            <a:fld id="{260E2A6B-A809-4840-BF14-8648BC0BDF87}" type="slidenum">
              <a:rPr lang="id-ID" sz="1400" b="1">
                <a:solidFill>
                  <a:srgbClr val="FFFFFF"/>
                </a:solidFill>
                <a:latin typeface="Raleway Light"/>
                <a:cs typeface="Raleway Light"/>
              </a:rPr>
              <a:pPr algn="ctr" defTabSz="914217"/>
              <a:t>‹#›</a:t>
            </a:fld>
            <a:endParaRPr lang="id-ID" sz="1400" dirty="0">
              <a:solidFill>
                <a:srgbClr val="FFFFFF"/>
              </a:solidFill>
              <a:latin typeface="Raleway Light"/>
              <a:cs typeface="Raleway Light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896747" y="6256370"/>
            <a:ext cx="4404903" cy="43085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914217"/>
            <a:r>
              <a:rPr lang="id-ID" sz="1200" dirty="0">
                <a:solidFill>
                  <a:srgbClr val="1EA185"/>
                </a:solidFill>
                <a:cs typeface="Lato Light"/>
              </a:rPr>
              <a:t>www.companyname.com</a:t>
            </a:r>
          </a:p>
          <a:p>
            <a:pPr algn="ctr" defTabSz="914217"/>
            <a:r>
              <a:rPr lang="en-US" sz="1000" dirty="0">
                <a:solidFill>
                  <a:srgbClr val="FFFFFF"/>
                </a:solidFill>
                <a:cs typeface="Lato Light"/>
              </a:rPr>
              <a:t>© 2016 </a:t>
            </a:r>
            <a:r>
              <a:rPr lang="en-US" sz="1000" dirty="0" err="1">
                <a:solidFill>
                  <a:srgbClr val="FFFFFF"/>
                </a:solidFill>
                <a:cs typeface="Lato Light"/>
              </a:rPr>
              <a:t>Motagua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 </a:t>
            </a:r>
            <a:r>
              <a:rPr lang="id-ID" sz="1000" dirty="0">
                <a:solidFill>
                  <a:srgbClr val="FFFFFF"/>
                </a:solidFill>
                <a:cs typeface="Lato Light"/>
              </a:rPr>
              <a:t>PowerPoint Multipurpose Theme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. All Rights Reserved. </a:t>
            </a:r>
            <a:endParaRPr lang="id-ID" sz="1000" dirty="0">
              <a:solidFill>
                <a:srgbClr val="FFFFFF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60199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1512878" y="236686"/>
            <a:ext cx="479630" cy="479505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algn="ctr" defTabSz="914217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558645" y="303535"/>
            <a:ext cx="402603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 defTabSz="914217"/>
            <a:fld id="{260E2A6B-A809-4840-BF14-8648BC0BDF87}" type="slidenum">
              <a:rPr lang="id-ID" sz="1400" b="1">
                <a:solidFill>
                  <a:srgbClr val="FFFFFF"/>
                </a:solidFill>
                <a:latin typeface="Raleway Light"/>
                <a:cs typeface="Raleway Light"/>
              </a:rPr>
              <a:pPr algn="ctr" defTabSz="914217"/>
              <a:t>‹#›</a:t>
            </a:fld>
            <a:endParaRPr lang="id-ID" sz="1400" dirty="0">
              <a:solidFill>
                <a:srgbClr val="FFFFFF"/>
              </a:solidFill>
              <a:latin typeface="Raleway Light"/>
              <a:cs typeface="Raleway Light"/>
            </a:endParaRPr>
          </a:p>
        </p:txBody>
      </p:sp>
      <p:sp>
        <p:nvSpPr>
          <p:cNvPr id="23" name="Picture Placeholder 22"/>
          <p:cNvSpPr>
            <a:spLocks noGrp="1" noChangeAspect="1"/>
          </p:cNvSpPr>
          <p:nvPr>
            <p:ph type="pic" sz="quarter" idx="15"/>
          </p:nvPr>
        </p:nvSpPr>
        <p:spPr>
          <a:xfrm>
            <a:off x="5029200" y="1260656"/>
            <a:ext cx="2133600" cy="21336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96747" y="6256370"/>
            <a:ext cx="4404903" cy="43085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914217"/>
            <a:r>
              <a:rPr lang="id-ID" sz="1200" dirty="0">
                <a:solidFill>
                  <a:srgbClr val="1EA185"/>
                </a:solidFill>
                <a:cs typeface="Lato Light"/>
              </a:rPr>
              <a:t>www.companyname.com</a:t>
            </a:r>
          </a:p>
          <a:p>
            <a:pPr algn="ctr" defTabSz="914217"/>
            <a:r>
              <a:rPr lang="en-US" sz="1000" dirty="0">
                <a:solidFill>
                  <a:srgbClr val="FFFFFF"/>
                </a:solidFill>
                <a:cs typeface="Lato Light"/>
              </a:rPr>
              <a:t>© 2016 </a:t>
            </a:r>
            <a:r>
              <a:rPr lang="en-US" sz="1000" dirty="0" err="1">
                <a:solidFill>
                  <a:srgbClr val="FFFFFF"/>
                </a:solidFill>
                <a:cs typeface="Lato Light"/>
              </a:rPr>
              <a:t>Motagua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 </a:t>
            </a:r>
            <a:r>
              <a:rPr lang="id-ID" sz="1000" dirty="0">
                <a:solidFill>
                  <a:srgbClr val="FFFFFF"/>
                </a:solidFill>
                <a:cs typeface="Lato Light"/>
              </a:rPr>
              <a:t>PowerPoint Multipurpose Theme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. All Rights Reserved. </a:t>
            </a:r>
            <a:endParaRPr lang="id-ID" sz="1000" dirty="0">
              <a:solidFill>
                <a:srgbClr val="FFFFFF"/>
              </a:solidFill>
              <a:cs typeface="Lato Light"/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11512878" y="236686"/>
            <a:ext cx="479630" cy="479505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algn="ctr" defTabSz="914217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558645" y="303535"/>
            <a:ext cx="402603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 defTabSz="914217"/>
            <a:fld id="{260E2A6B-A809-4840-BF14-8648BC0BDF87}" type="slidenum">
              <a:rPr lang="id-ID" sz="1400" b="1">
                <a:solidFill>
                  <a:srgbClr val="FFFFFF"/>
                </a:solidFill>
                <a:latin typeface="Raleway Light"/>
                <a:cs typeface="Raleway Light"/>
              </a:rPr>
              <a:pPr algn="ctr" defTabSz="914217"/>
              <a:t>‹#›</a:t>
            </a:fld>
            <a:endParaRPr lang="id-ID" sz="1400" dirty="0">
              <a:solidFill>
                <a:srgbClr val="FFFFFF"/>
              </a:solidFill>
              <a:latin typeface="Raleway Light"/>
              <a:cs typeface="Raleway Light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896747" y="6256370"/>
            <a:ext cx="4404903" cy="43085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914217"/>
            <a:r>
              <a:rPr lang="id-ID" sz="1200" dirty="0">
                <a:solidFill>
                  <a:srgbClr val="1EA185"/>
                </a:solidFill>
                <a:cs typeface="Lato Light"/>
              </a:rPr>
              <a:t>www.companyname.com</a:t>
            </a:r>
          </a:p>
          <a:p>
            <a:pPr algn="ctr" defTabSz="914217"/>
            <a:r>
              <a:rPr lang="en-US" sz="1000" dirty="0">
                <a:solidFill>
                  <a:srgbClr val="FFFFFF"/>
                </a:solidFill>
                <a:cs typeface="Lato Light"/>
              </a:rPr>
              <a:t>© 2016 </a:t>
            </a:r>
            <a:r>
              <a:rPr lang="en-US" sz="1000" dirty="0" err="1">
                <a:solidFill>
                  <a:srgbClr val="FFFFFF"/>
                </a:solidFill>
                <a:cs typeface="Lato Light"/>
              </a:rPr>
              <a:t>Motagua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 </a:t>
            </a:r>
            <a:r>
              <a:rPr lang="id-ID" sz="1000" dirty="0">
                <a:solidFill>
                  <a:srgbClr val="FFFFFF"/>
                </a:solidFill>
                <a:cs typeface="Lato Light"/>
              </a:rPr>
              <a:t>PowerPoint Multipurpose Theme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. All Rights Reserved. </a:t>
            </a:r>
            <a:endParaRPr lang="id-ID" sz="1000" dirty="0">
              <a:solidFill>
                <a:srgbClr val="FFFFFF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98594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ur 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11512878" y="236686"/>
            <a:ext cx="479630" cy="479505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algn="ctr" defTabSz="914217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558645" y="303535"/>
            <a:ext cx="402603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 defTabSz="914217"/>
            <a:fld id="{260E2A6B-A809-4840-BF14-8648BC0BDF87}" type="slidenum">
              <a:rPr lang="id-ID" sz="1400" b="1">
                <a:solidFill>
                  <a:srgbClr val="FFFFFF"/>
                </a:solidFill>
                <a:latin typeface="Raleway Light"/>
                <a:cs typeface="Raleway Light"/>
              </a:rPr>
              <a:pPr algn="ctr" defTabSz="914217"/>
              <a:t>‹#›</a:t>
            </a:fld>
            <a:endParaRPr lang="id-ID" sz="1400" dirty="0">
              <a:solidFill>
                <a:srgbClr val="FFFFFF"/>
              </a:solidFill>
              <a:latin typeface="Raleway Light"/>
              <a:cs typeface="Raleway Light"/>
            </a:endParaRPr>
          </a:p>
        </p:txBody>
      </p:sp>
      <p:sp>
        <p:nvSpPr>
          <p:cNvPr id="11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11545" y="2195658"/>
            <a:ext cx="12191997" cy="2125087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3896747" y="6256370"/>
            <a:ext cx="4404903" cy="43085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914217"/>
            <a:r>
              <a:rPr lang="id-ID" sz="1200" dirty="0">
                <a:solidFill>
                  <a:srgbClr val="1EA185"/>
                </a:solidFill>
                <a:cs typeface="Lato Light"/>
              </a:rPr>
              <a:t>www.companyname.com</a:t>
            </a:r>
          </a:p>
          <a:p>
            <a:pPr algn="ctr" defTabSz="914217"/>
            <a:r>
              <a:rPr lang="en-US" sz="1000" dirty="0">
                <a:solidFill>
                  <a:srgbClr val="FFFFFF"/>
                </a:solidFill>
                <a:cs typeface="Lato Light"/>
              </a:rPr>
              <a:t>© 2016 </a:t>
            </a:r>
            <a:r>
              <a:rPr lang="en-US" sz="1000" dirty="0" err="1">
                <a:solidFill>
                  <a:srgbClr val="FFFFFF"/>
                </a:solidFill>
                <a:cs typeface="Lato Light"/>
              </a:rPr>
              <a:t>Motagua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 </a:t>
            </a:r>
            <a:r>
              <a:rPr lang="id-ID" sz="1000" dirty="0">
                <a:solidFill>
                  <a:srgbClr val="FFFFFF"/>
                </a:solidFill>
                <a:cs typeface="Lato Light"/>
              </a:rPr>
              <a:t>PowerPoint Multipurpose Theme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. All Rights Reserved. </a:t>
            </a:r>
            <a:endParaRPr lang="id-ID" sz="1000" dirty="0">
              <a:solidFill>
                <a:srgbClr val="FFFFFF"/>
              </a:solidFill>
              <a:cs typeface="Lato Light"/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11512878" y="236686"/>
            <a:ext cx="479630" cy="479505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algn="ctr" defTabSz="914217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558645" y="303535"/>
            <a:ext cx="402603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 defTabSz="914217"/>
            <a:fld id="{260E2A6B-A809-4840-BF14-8648BC0BDF87}" type="slidenum">
              <a:rPr lang="id-ID" sz="1400" b="1">
                <a:solidFill>
                  <a:srgbClr val="FFFFFF"/>
                </a:solidFill>
                <a:latin typeface="Raleway Light"/>
                <a:cs typeface="Raleway Light"/>
              </a:rPr>
              <a:pPr algn="ctr" defTabSz="914217"/>
              <a:t>‹#›</a:t>
            </a:fld>
            <a:endParaRPr lang="id-ID" sz="1400" dirty="0">
              <a:solidFill>
                <a:srgbClr val="FFFFFF"/>
              </a:solidFill>
              <a:latin typeface="Raleway Light"/>
              <a:cs typeface="Raleway Light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896747" y="6256370"/>
            <a:ext cx="4404903" cy="43085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914217"/>
            <a:r>
              <a:rPr lang="id-ID" sz="1200" dirty="0">
                <a:solidFill>
                  <a:srgbClr val="1EA185"/>
                </a:solidFill>
                <a:cs typeface="Lato Light"/>
              </a:rPr>
              <a:t>www.companyname.com</a:t>
            </a:r>
          </a:p>
          <a:p>
            <a:pPr algn="ctr" defTabSz="914217"/>
            <a:r>
              <a:rPr lang="en-US" sz="1000" dirty="0">
                <a:solidFill>
                  <a:srgbClr val="FFFFFF"/>
                </a:solidFill>
                <a:cs typeface="Lato Light"/>
              </a:rPr>
              <a:t>© 2016 </a:t>
            </a:r>
            <a:r>
              <a:rPr lang="en-US" sz="1000" dirty="0" err="1">
                <a:solidFill>
                  <a:srgbClr val="FFFFFF"/>
                </a:solidFill>
                <a:cs typeface="Lato Light"/>
              </a:rPr>
              <a:t>Motagua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 </a:t>
            </a:r>
            <a:r>
              <a:rPr lang="id-ID" sz="1000" dirty="0">
                <a:solidFill>
                  <a:srgbClr val="FFFFFF"/>
                </a:solidFill>
                <a:cs typeface="Lato Light"/>
              </a:rPr>
              <a:t>PowerPoint Multipurpose Theme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. All Rights Reserved. </a:t>
            </a:r>
            <a:endParaRPr lang="id-ID" sz="1000" dirty="0">
              <a:solidFill>
                <a:srgbClr val="FFFFFF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96717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re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 noChangeAspect="1"/>
          </p:cNvSpPr>
          <p:nvPr>
            <p:ph type="pic" sz="quarter" idx="10"/>
          </p:nvPr>
        </p:nvSpPr>
        <p:spPr>
          <a:xfrm>
            <a:off x="1198564" y="1779589"/>
            <a:ext cx="3206751" cy="313848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id-ID" dirty="0"/>
          </a:p>
        </p:txBody>
      </p:sp>
      <p:sp>
        <p:nvSpPr>
          <p:cNvPr id="16" name="Picture Placeholder 14"/>
          <p:cNvSpPr>
            <a:spLocks noGrp="1" noChangeAspect="1"/>
          </p:cNvSpPr>
          <p:nvPr>
            <p:ph type="pic" sz="quarter" idx="11"/>
          </p:nvPr>
        </p:nvSpPr>
        <p:spPr>
          <a:xfrm>
            <a:off x="4500564" y="1779589"/>
            <a:ext cx="3206751" cy="313848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id-ID" dirty="0"/>
          </a:p>
        </p:txBody>
      </p:sp>
      <p:sp>
        <p:nvSpPr>
          <p:cNvPr id="17" name="Picture Placeholder 14"/>
          <p:cNvSpPr>
            <a:spLocks noGrp="1" noChangeAspect="1"/>
          </p:cNvSpPr>
          <p:nvPr>
            <p:ph type="pic" sz="quarter" idx="12"/>
          </p:nvPr>
        </p:nvSpPr>
        <p:spPr>
          <a:xfrm>
            <a:off x="7815264" y="1784351"/>
            <a:ext cx="3206751" cy="313848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id-ID" dirty="0"/>
          </a:p>
        </p:txBody>
      </p:sp>
      <p:sp>
        <p:nvSpPr>
          <p:cNvPr id="12" name="Oval 11"/>
          <p:cNvSpPr/>
          <p:nvPr userDrawn="1"/>
        </p:nvSpPr>
        <p:spPr>
          <a:xfrm>
            <a:off x="11512878" y="236686"/>
            <a:ext cx="479630" cy="479505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algn="ctr" defTabSz="914217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550721" y="352834"/>
            <a:ext cx="399397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 defTabSz="914217"/>
            <a:fld id="{260E2A6B-A809-4840-BF14-8648BC0BDF87}" type="slidenum">
              <a:rPr lang="id-ID" sz="1400" b="1">
                <a:solidFill>
                  <a:srgbClr val="FFFFFF"/>
                </a:solidFill>
                <a:latin typeface="IRANSans(FaNum) Medium" panose="02040503050201020203" pitchFamily="18" charset="-78"/>
                <a:cs typeface="IRANSans(FaNum) Medium" panose="02040503050201020203" pitchFamily="18" charset="-78"/>
              </a:rPr>
              <a:pPr algn="ctr" defTabSz="914217"/>
              <a:t>‹#›</a:t>
            </a:fld>
            <a:endParaRPr lang="id-ID" sz="1400" dirty="0">
              <a:solidFill>
                <a:srgbClr val="FFFFFF"/>
              </a:solidFill>
              <a:latin typeface="IRANSans(FaNum) Medium" panose="02040503050201020203" pitchFamily="18" charset="-78"/>
              <a:cs typeface="IRANSans(FaNum) Medium" panose="02040503050201020203" pitchFamily="18" charset="-78"/>
            </a:endParaRPr>
          </a:p>
        </p:txBody>
      </p:sp>
      <p:sp>
        <p:nvSpPr>
          <p:cNvPr id="19" name="Diagonal Stripe 18"/>
          <p:cNvSpPr/>
          <p:nvPr userDrawn="1"/>
        </p:nvSpPr>
        <p:spPr>
          <a:xfrm>
            <a:off x="0" y="1049"/>
            <a:ext cx="1430656" cy="1141952"/>
          </a:xfrm>
          <a:prstGeom prst="diagStripe">
            <a:avLst>
              <a:gd name="adj" fmla="val 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30" y="196328"/>
            <a:ext cx="551298" cy="34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15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am Individ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11512878" y="236686"/>
            <a:ext cx="479630" cy="479505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algn="ctr" defTabSz="914217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58645" y="303535"/>
            <a:ext cx="402603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 defTabSz="914217"/>
            <a:fld id="{260E2A6B-A809-4840-BF14-8648BC0BDF87}" type="slidenum">
              <a:rPr lang="id-ID" sz="1400" b="1">
                <a:solidFill>
                  <a:srgbClr val="FFFFFF"/>
                </a:solidFill>
                <a:latin typeface="Raleway Light"/>
                <a:cs typeface="Raleway Light"/>
              </a:rPr>
              <a:pPr algn="ctr" defTabSz="914217"/>
              <a:t>‹#›</a:t>
            </a:fld>
            <a:endParaRPr lang="id-ID" sz="1400" dirty="0">
              <a:solidFill>
                <a:srgbClr val="FFFFFF"/>
              </a:solidFill>
              <a:latin typeface="Raleway Light"/>
              <a:cs typeface="Raleway Light"/>
            </a:endParaRPr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0"/>
          </p:nvPr>
        </p:nvSpPr>
        <p:spPr>
          <a:xfrm>
            <a:off x="2084388" y="2000250"/>
            <a:ext cx="3206751" cy="313848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id-ID" dirty="0"/>
          </a:p>
        </p:txBody>
      </p:sp>
      <p:sp>
        <p:nvSpPr>
          <p:cNvPr id="8" name="Rectangle 7"/>
          <p:cNvSpPr/>
          <p:nvPr/>
        </p:nvSpPr>
        <p:spPr>
          <a:xfrm>
            <a:off x="3896747" y="6256370"/>
            <a:ext cx="4404903" cy="43085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914217"/>
            <a:r>
              <a:rPr lang="id-ID" sz="1200" dirty="0">
                <a:solidFill>
                  <a:srgbClr val="1EA185"/>
                </a:solidFill>
                <a:cs typeface="Lato Light"/>
              </a:rPr>
              <a:t>www.companyname.com</a:t>
            </a:r>
          </a:p>
          <a:p>
            <a:pPr algn="ctr" defTabSz="914217"/>
            <a:r>
              <a:rPr lang="en-US" sz="1000" dirty="0">
                <a:solidFill>
                  <a:srgbClr val="FFFFFF"/>
                </a:solidFill>
                <a:cs typeface="Lato Light"/>
              </a:rPr>
              <a:t>© 2016 </a:t>
            </a:r>
            <a:r>
              <a:rPr lang="en-US" sz="1000" dirty="0" err="1">
                <a:solidFill>
                  <a:srgbClr val="FFFFFF"/>
                </a:solidFill>
                <a:cs typeface="Lato Light"/>
              </a:rPr>
              <a:t>Motagua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 </a:t>
            </a:r>
            <a:r>
              <a:rPr lang="id-ID" sz="1000" dirty="0">
                <a:solidFill>
                  <a:srgbClr val="FFFFFF"/>
                </a:solidFill>
                <a:cs typeface="Lato Light"/>
              </a:rPr>
              <a:t>PowerPoint Multipurpose Theme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. All Rights Reserved. </a:t>
            </a:r>
            <a:endParaRPr lang="id-ID" sz="1000" dirty="0">
              <a:solidFill>
                <a:srgbClr val="FFFFFF"/>
              </a:solidFill>
              <a:cs typeface="Lato Light"/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11512878" y="236686"/>
            <a:ext cx="479630" cy="479505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algn="ctr" defTabSz="914217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558645" y="303535"/>
            <a:ext cx="402603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 defTabSz="914217"/>
            <a:fld id="{260E2A6B-A809-4840-BF14-8648BC0BDF87}" type="slidenum">
              <a:rPr lang="id-ID" sz="1400" b="1">
                <a:solidFill>
                  <a:srgbClr val="FFFFFF"/>
                </a:solidFill>
                <a:latin typeface="Raleway Light"/>
                <a:cs typeface="Raleway Light"/>
              </a:rPr>
              <a:pPr algn="ctr" defTabSz="914217"/>
              <a:t>‹#›</a:t>
            </a:fld>
            <a:endParaRPr lang="id-ID" sz="1400" dirty="0">
              <a:solidFill>
                <a:srgbClr val="FFFFFF"/>
              </a:solidFill>
              <a:latin typeface="Raleway Light"/>
              <a:cs typeface="Raleway Light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896747" y="6256370"/>
            <a:ext cx="4404903" cy="43085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914217"/>
            <a:r>
              <a:rPr lang="id-ID" sz="1200" dirty="0">
                <a:solidFill>
                  <a:srgbClr val="1EA185"/>
                </a:solidFill>
                <a:cs typeface="Lato Light"/>
              </a:rPr>
              <a:t>www.companyname.com</a:t>
            </a:r>
          </a:p>
          <a:p>
            <a:pPr algn="ctr" defTabSz="914217"/>
            <a:r>
              <a:rPr lang="en-US" sz="1000" dirty="0">
                <a:solidFill>
                  <a:srgbClr val="FFFFFF"/>
                </a:solidFill>
                <a:cs typeface="Lato Light"/>
              </a:rPr>
              <a:t>© 2016 </a:t>
            </a:r>
            <a:r>
              <a:rPr lang="en-US" sz="1000" dirty="0" err="1">
                <a:solidFill>
                  <a:srgbClr val="FFFFFF"/>
                </a:solidFill>
                <a:cs typeface="Lato Light"/>
              </a:rPr>
              <a:t>Motagua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 </a:t>
            </a:r>
            <a:r>
              <a:rPr lang="id-ID" sz="1000" dirty="0">
                <a:solidFill>
                  <a:srgbClr val="FFFFFF"/>
                </a:solidFill>
                <a:cs typeface="Lato Light"/>
              </a:rPr>
              <a:t>PowerPoint Multipurpose Theme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. All Rights Reserved. </a:t>
            </a:r>
            <a:endParaRPr lang="id-ID" sz="1000" dirty="0">
              <a:solidFill>
                <a:srgbClr val="FFFFFF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0200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71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pp Desig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11512878" y="236686"/>
            <a:ext cx="479630" cy="479505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algn="ctr" defTabSz="914217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558645" y="303535"/>
            <a:ext cx="402603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 defTabSz="914217"/>
            <a:fld id="{260E2A6B-A809-4840-BF14-8648BC0BDF87}" type="slidenum">
              <a:rPr lang="id-ID" sz="1400" b="1">
                <a:solidFill>
                  <a:srgbClr val="FFFFFF"/>
                </a:solidFill>
                <a:latin typeface="Raleway Light"/>
                <a:cs typeface="Raleway Light"/>
              </a:rPr>
              <a:pPr algn="ctr" defTabSz="914217"/>
              <a:t>‹#›</a:t>
            </a:fld>
            <a:endParaRPr lang="id-ID" sz="1400" dirty="0">
              <a:solidFill>
                <a:srgbClr val="FFFFFF"/>
              </a:solidFill>
              <a:latin typeface="Raleway Light"/>
              <a:cs typeface="Raleway Light"/>
            </a:endParaRPr>
          </a:p>
        </p:txBody>
      </p:sp>
      <p:sp>
        <p:nvSpPr>
          <p:cNvPr id="23" name="Picture Placeholder 16"/>
          <p:cNvSpPr>
            <a:spLocks noGrp="1" noChangeAspect="1"/>
          </p:cNvSpPr>
          <p:nvPr>
            <p:ph type="pic" sz="quarter" idx="13"/>
          </p:nvPr>
        </p:nvSpPr>
        <p:spPr>
          <a:xfrm>
            <a:off x="4303918" y="2557198"/>
            <a:ext cx="944871" cy="257218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Picture Placeholder 16"/>
          <p:cNvSpPr>
            <a:spLocks noGrp="1" noChangeAspect="1"/>
          </p:cNvSpPr>
          <p:nvPr>
            <p:ph type="pic" sz="quarter" idx="14"/>
          </p:nvPr>
        </p:nvSpPr>
        <p:spPr>
          <a:xfrm>
            <a:off x="1165167" y="2550141"/>
            <a:ext cx="896020" cy="2572188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2252868" y="2267919"/>
            <a:ext cx="1889744" cy="336946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896747" y="6256370"/>
            <a:ext cx="4404903" cy="43085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914217"/>
            <a:r>
              <a:rPr lang="id-ID" sz="1200" dirty="0">
                <a:solidFill>
                  <a:srgbClr val="1EA185"/>
                </a:solidFill>
                <a:cs typeface="Lato Light"/>
              </a:rPr>
              <a:t>www.companyname.com</a:t>
            </a:r>
          </a:p>
          <a:p>
            <a:pPr algn="ctr" defTabSz="914217"/>
            <a:r>
              <a:rPr lang="en-US" sz="1000" dirty="0">
                <a:solidFill>
                  <a:srgbClr val="FFFFFF"/>
                </a:solidFill>
                <a:cs typeface="Lato Light"/>
              </a:rPr>
              <a:t>© 2016 </a:t>
            </a:r>
            <a:r>
              <a:rPr lang="en-US" sz="1000" dirty="0" err="1">
                <a:solidFill>
                  <a:srgbClr val="FFFFFF"/>
                </a:solidFill>
                <a:cs typeface="Lato Light"/>
              </a:rPr>
              <a:t>Motagua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 </a:t>
            </a:r>
            <a:r>
              <a:rPr lang="id-ID" sz="1000" dirty="0">
                <a:solidFill>
                  <a:srgbClr val="FFFFFF"/>
                </a:solidFill>
                <a:cs typeface="Lato Light"/>
              </a:rPr>
              <a:t>PowerPoint Multipurpose Theme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. All Rights Reserved. </a:t>
            </a:r>
            <a:endParaRPr lang="id-ID" sz="1000" dirty="0">
              <a:solidFill>
                <a:srgbClr val="FFFFFF"/>
              </a:solidFill>
              <a:cs typeface="Lato Light"/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11512878" y="236686"/>
            <a:ext cx="479630" cy="479505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algn="ctr" defTabSz="914217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558645" y="303535"/>
            <a:ext cx="402603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 defTabSz="914217"/>
            <a:fld id="{260E2A6B-A809-4840-BF14-8648BC0BDF87}" type="slidenum">
              <a:rPr lang="id-ID" sz="1400" b="1">
                <a:solidFill>
                  <a:srgbClr val="FFFFFF"/>
                </a:solidFill>
                <a:latin typeface="Raleway Light"/>
                <a:cs typeface="Raleway Light"/>
              </a:rPr>
              <a:pPr algn="ctr" defTabSz="914217"/>
              <a:t>‹#›</a:t>
            </a:fld>
            <a:endParaRPr lang="id-ID" sz="1400" dirty="0">
              <a:solidFill>
                <a:srgbClr val="FFFFFF"/>
              </a:solidFill>
              <a:latin typeface="Raleway Light"/>
              <a:cs typeface="Raleway Light"/>
            </a:endParaRPr>
          </a:p>
        </p:txBody>
      </p:sp>
      <p:sp>
        <p:nvSpPr>
          <p:cNvPr id="10" name="Picture Placeholder 16"/>
          <p:cNvSpPr>
            <a:spLocks noGrp="1" noChangeAspect="1"/>
          </p:cNvSpPr>
          <p:nvPr>
            <p:ph type="pic" sz="quarter" idx="13"/>
          </p:nvPr>
        </p:nvSpPr>
        <p:spPr>
          <a:xfrm>
            <a:off x="4303918" y="2557198"/>
            <a:ext cx="944871" cy="2572187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11" name="Picture Placeholder 16"/>
          <p:cNvSpPr>
            <a:spLocks noGrp="1" noChangeAspect="1"/>
          </p:cNvSpPr>
          <p:nvPr>
            <p:ph type="pic" sz="quarter" idx="14"/>
          </p:nvPr>
        </p:nvSpPr>
        <p:spPr>
          <a:xfrm>
            <a:off x="1165167" y="2550141"/>
            <a:ext cx="896020" cy="2572188"/>
          </a:xfrm>
        </p:spPr>
        <p:txBody>
          <a:bodyPr>
            <a:normAutofit/>
          </a:bodyPr>
          <a:lstStyle>
            <a:lvl1pPr marL="0" indent="0">
              <a:buNone/>
              <a:defRPr sz="700"/>
            </a:lvl1pPr>
          </a:lstStyle>
          <a:p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896747" y="6256370"/>
            <a:ext cx="4404903" cy="43085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914217"/>
            <a:r>
              <a:rPr lang="id-ID" sz="1200" dirty="0">
                <a:solidFill>
                  <a:srgbClr val="1EA185"/>
                </a:solidFill>
                <a:cs typeface="Lato Light"/>
              </a:rPr>
              <a:t>www.companyname.com</a:t>
            </a:r>
          </a:p>
          <a:p>
            <a:pPr algn="ctr" defTabSz="914217"/>
            <a:r>
              <a:rPr lang="en-US" sz="1000" dirty="0">
                <a:solidFill>
                  <a:srgbClr val="FFFFFF"/>
                </a:solidFill>
                <a:cs typeface="Lato Light"/>
              </a:rPr>
              <a:t>© 2016 </a:t>
            </a:r>
            <a:r>
              <a:rPr lang="en-US" sz="1000" dirty="0" err="1">
                <a:solidFill>
                  <a:srgbClr val="FFFFFF"/>
                </a:solidFill>
                <a:cs typeface="Lato Light"/>
              </a:rPr>
              <a:t>Motagua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 </a:t>
            </a:r>
            <a:r>
              <a:rPr lang="id-ID" sz="1000" dirty="0">
                <a:solidFill>
                  <a:srgbClr val="FFFFFF"/>
                </a:solidFill>
                <a:cs typeface="Lato Light"/>
              </a:rPr>
              <a:t>PowerPoint Multipurpose Theme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. All Rights Reserved. </a:t>
            </a:r>
            <a:endParaRPr lang="id-ID" sz="1000" dirty="0">
              <a:solidFill>
                <a:srgbClr val="FFFFFF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457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Meet_the_team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11512878" y="236686"/>
            <a:ext cx="479630" cy="479505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algn="ctr" defTabSz="914217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58645" y="303535"/>
            <a:ext cx="402603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 defTabSz="914217"/>
            <a:fld id="{260E2A6B-A809-4840-BF14-8648BC0BDF87}" type="slidenum">
              <a:rPr lang="id-ID" sz="1400" b="1">
                <a:solidFill>
                  <a:srgbClr val="FFFFFF"/>
                </a:solidFill>
                <a:latin typeface="Raleway Light"/>
                <a:cs typeface="Raleway Light"/>
              </a:rPr>
              <a:pPr algn="ctr" defTabSz="914217"/>
              <a:t>‹#›</a:t>
            </a:fld>
            <a:endParaRPr lang="id-ID" sz="1400" dirty="0">
              <a:solidFill>
                <a:srgbClr val="FFFFFF"/>
              </a:solidFill>
              <a:latin typeface="Raleway Light"/>
              <a:cs typeface="Raleway Ligh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96747" y="6256370"/>
            <a:ext cx="4404903" cy="43085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914217"/>
            <a:r>
              <a:rPr lang="id-ID" sz="1200" dirty="0">
                <a:solidFill>
                  <a:srgbClr val="1EA185"/>
                </a:solidFill>
                <a:cs typeface="Lato Light"/>
              </a:rPr>
              <a:t>www.companyname.com</a:t>
            </a:r>
          </a:p>
          <a:p>
            <a:pPr algn="ctr" defTabSz="914217"/>
            <a:r>
              <a:rPr lang="en-US" sz="1000" dirty="0">
                <a:solidFill>
                  <a:srgbClr val="FFFFFF"/>
                </a:solidFill>
                <a:cs typeface="Lato Light"/>
              </a:rPr>
              <a:t>© 2016 </a:t>
            </a:r>
            <a:r>
              <a:rPr lang="en-US" sz="1000" dirty="0" err="1">
                <a:solidFill>
                  <a:srgbClr val="FFFFFF"/>
                </a:solidFill>
                <a:cs typeface="Lato Light"/>
              </a:rPr>
              <a:t>Motagua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 </a:t>
            </a:r>
            <a:r>
              <a:rPr lang="id-ID" sz="1000" dirty="0">
                <a:solidFill>
                  <a:srgbClr val="FFFFFF"/>
                </a:solidFill>
                <a:cs typeface="Lato Light"/>
              </a:rPr>
              <a:t>PowerPoint Multipurpose Theme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. All Rights Reserved. </a:t>
            </a:r>
            <a:endParaRPr lang="id-ID" sz="1000" dirty="0">
              <a:solidFill>
                <a:srgbClr val="FFFFFF"/>
              </a:solidFill>
              <a:cs typeface="Lato Light"/>
            </a:endParaRPr>
          </a:p>
        </p:txBody>
      </p:sp>
      <p:sp>
        <p:nvSpPr>
          <p:cNvPr id="5" name="Picture Placeholder 22"/>
          <p:cNvSpPr>
            <a:spLocks noGrp="1" noChangeAspect="1"/>
          </p:cNvSpPr>
          <p:nvPr>
            <p:ph type="pic" sz="quarter" idx="14"/>
          </p:nvPr>
        </p:nvSpPr>
        <p:spPr>
          <a:xfrm>
            <a:off x="1290292" y="2132954"/>
            <a:ext cx="1822449" cy="18245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r>
              <a:rPr lang="en-US" smtClean="0"/>
              <a:t>Click icon to add picture</a:t>
            </a:r>
            <a:endParaRPr lang="id-ID" dirty="0"/>
          </a:p>
        </p:txBody>
      </p:sp>
      <p:sp>
        <p:nvSpPr>
          <p:cNvPr id="18" name="Picture Placeholder 22"/>
          <p:cNvSpPr>
            <a:spLocks noGrp="1" noChangeAspect="1"/>
          </p:cNvSpPr>
          <p:nvPr>
            <p:ph type="pic" sz="quarter" idx="15"/>
          </p:nvPr>
        </p:nvSpPr>
        <p:spPr>
          <a:xfrm>
            <a:off x="3896747" y="2132954"/>
            <a:ext cx="1822449" cy="18245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r>
              <a:rPr lang="en-US" smtClean="0"/>
              <a:t>Click icon to add picture</a:t>
            </a:r>
            <a:endParaRPr lang="id-ID" dirty="0"/>
          </a:p>
        </p:txBody>
      </p:sp>
      <p:sp>
        <p:nvSpPr>
          <p:cNvPr id="19" name="Picture Placeholder 22"/>
          <p:cNvSpPr>
            <a:spLocks noGrp="1" noChangeAspect="1"/>
          </p:cNvSpPr>
          <p:nvPr>
            <p:ph type="pic" sz="quarter" idx="16"/>
          </p:nvPr>
        </p:nvSpPr>
        <p:spPr>
          <a:xfrm>
            <a:off x="6549859" y="2132954"/>
            <a:ext cx="1822449" cy="18245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r>
              <a:rPr lang="en-US" smtClean="0"/>
              <a:t>Click icon to add picture</a:t>
            </a:r>
            <a:endParaRPr lang="id-ID" dirty="0"/>
          </a:p>
        </p:txBody>
      </p:sp>
      <p:sp>
        <p:nvSpPr>
          <p:cNvPr id="20" name="Picture Placeholder 22"/>
          <p:cNvSpPr>
            <a:spLocks noGrp="1" noChangeAspect="1"/>
          </p:cNvSpPr>
          <p:nvPr>
            <p:ph type="pic" sz="quarter" idx="17"/>
          </p:nvPr>
        </p:nvSpPr>
        <p:spPr>
          <a:xfrm>
            <a:off x="9135071" y="2132954"/>
            <a:ext cx="1822449" cy="18245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r>
              <a:rPr lang="en-US" smtClean="0"/>
              <a:t>Click icon to add picture</a:t>
            </a:r>
            <a:endParaRPr lang="id-ID" dirty="0"/>
          </a:p>
        </p:txBody>
      </p:sp>
      <p:sp>
        <p:nvSpPr>
          <p:cNvPr id="9" name="Oval 8"/>
          <p:cNvSpPr/>
          <p:nvPr userDrawn="1"/>
        </p:nvSpPr>
        <p:spPr>
          <a:xfrm>
            <a:off x="11512878" y="236686"/>
            <a:ext cx="479630" cy="479505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algn="ctr" defTabSz="914217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558645" y="303535"/>
            <a:ext cx="402603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 defTabSz="914217"/>
            <a:fld id="{260E2A6B-A809-4840-BF14-8648BC0BDF87}" type="slidenum">
              <a:rPr lang="id-ID" sz="1400" b="1">
                <a:solidFill>
                  <a:srgbClr val="FFFFFF"/>
                </a:solidFill>
                <a:latin typeface="Raleway Light"/>
                <a:cs typeface="Raleway Light"/>
              </a:rPr>
              <a:pPr algn="ctr" defTabSz="914217"/>
              <a:t>‹#›</a:t>
            </a:fld>
            <a:endParaRPr lang="id-ID" sz="1400" dirty="0">
              <a:solidFill>
                <a:srgbClr val="FFFFFF"/>
              </a:solidFill>
              <a:latin typeface="Raleway Light"/>
              <a:cs typeface="Raleway Light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896747" y="6256370"/>
            <a:ext cx="4404903" cy="43085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914217"/>
            <a:r>
              <a:rPr lang="id-ID" sz="1200" dirty="0">
                <a:solidFill>
                  <a:srgbClr val="1EA185"/>
                </a:solidFill>
                <a:cs typeface="Lato Light"/>
              </a:rPr>
              <a:t>www.companyname.com</a:t>
            </a:r>
          </a:p>
          <a:p>
            <a:pPr algn="ctr" defTabSz="914217"/>
            <a:r>
              <a:rPr lang="en-US" sz="1000" dirty="0">
                <a:solidFill>
                  <a:srgbClr val="FFFFFF"/>
                </a:solidFill>
                <a:cs typeface="Lato Light"/>
              </a:rPr>
              <a:t>© 2016 </a:t>
            </a:r>
            <a:r>
              <a:rPr lang="en-US" sz="1000" dirty="0" err="1">
                <a:solidFill>
                  <a:srgbClr val="FFFFFF"/>
                </a:solidFill>
                <a:cs typeface="Lato Light"/>
              </a:rPr>
              <a:t>Motagua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 </a:t>
            </a:r>
            <a:r>
              <a:rPr lang="id-ID" sz="1000" dirty="0">
                <a:solidFill>
                  <a:srgbClr val="FFFFFF"/>
                </a:solidFill>
                <a:cs typeface="Lato Light"/>
              </a:rPr>
              <a:t>PowerPoint Multipurpose Theme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. All Rights Reserved. </a:t>
            </a:r>
            <a:endParaRPr lang="id-ID" sz="1000" dirty="0">
              <a:solidFill>
                <a:srgbClr val="FFFFFF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54024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A02D-0DA9-4DAB-A19F-3B6593918D85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1D4-F3F5-41FD-ADA0-BCE168A29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544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orftfolio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896747" y="6256370"/>
            <a:ext cx="4404903" cy="43085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914217"/>
            <a:r>
              <a:rPr lang="id-ID" sz="1200" dirty="0">
                <a:solidFill>
                  <a:srgbClr val="1EA185"/>
                </a:solidFill>
                <a:cs typeface="Lato Light"/>
              </a:rPr>
              <a:t>www.companyname.com</a:t>
            </a:r>
          </a:p>
          <a:p>
            <a:pPr algn="ctr" defTabSz="914217"/>
            <a:r>
              <a:rPr lang="en-US" sz="1000" dirty="0">
                <a:solidFill>
                  <a:srgbClr val="FFFFFF"/>
                </a:solidFill>
                <a:cs typeface="Lato Light"/>
              </a:rPr>
              <a:t>© 2016 </a:t>
            </a:r>
            <a:r>
              <a:rPr lang="en-US" sz="1000" dirty="0" err="1">
                <a:solidFill>
                  <a:srgbClr val="FFFFFF"/>
                </a:solidFill>
                <a:cs typeface="Lato Light"/>
              </a:rPr>
              <a:t>Motagua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 </a:t>
            </a:r>
            <a:r>
              <a:rPr lang="id-ID" sz="1000" dirty="0">
                <a:solidFill>
                  <a:srgbClr val="FFFFFF"/>
                </a:solidFill>
                <a:cs typeface="Lato Light"/>
              </a:rPr>
              <a:t>PowerPoint Multipurpose Theme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. All Rights Reserved. </a:t>
            </a:r>
            <a:endParaRPr lang="id-ID" sz="1000" dirty="0">
              <a:solidFill>
                <a:srgbClr val="FFFFFF"/>
              </a:solidFill>
              <a:cs typeface="Lato Light"/>
            </a:endParaRPr>
          </a:p>
        </p:txBody>
      </p:sp>
      <p:sp>
        <p:nvSpPr>
          <p:cNvPr id="35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2" y="1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id-ID" dirty="0"/>
          </a:p>
        </p:txBody>
      </p:sp>
      <p:sp>
        <p:nvSpPr>
          <p:cNvPr id="36" name="Picture Placeholder 2"/>
          <p:cNvSpPr>
            <a:spLocks noGrp="1" noChangeAspect="1"/>
          </p:cNvSpPr>
          <p:nvPr>
            <p:ph type="pic" sz="quarter" idx="16"/>
          </p:nvPr>
        </p:nvSpPr>
        <p:spPr>
          <a:xfrm>
            <a:off x="2" y="1981479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id-ID" dirty="0"/>
          </a:p>
        </p:txBody>
      </p:sp>
      <p:sp>
        <p:nvSpPr>
          <p:cNvPr id="37" name="Picture Placeholder 2"/>
          <p:cNvSpPr>
            <a:spLocks noGrp="1" noChangeAspect="1"/>
          </p:cNvSpPr>
          <p:nvPr>
            <p:ph type="pic" sz="quarter" idx="17"/>
          </p:nvPr>
        </p:nvSpPr>
        <p:spPr>
          <a:xfrm>
            <a:off x="2438750" y="608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id-ID" dirty="0"/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sz="quarter" idx="18"/>
          </p:nvPr>
        </p:nvSpPr>
        <p:spPr>
          <a:xfrm>
            <a:off x="2438750" y="1982087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id-ID" dirty="0"/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sz="quarter" idx="19"/>
          </p:nvPr>
        </p:nvSpPr>
        <p:spPr>
          <a:xfrm>
            <a:off x="4871863" y="-607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id-ID" dirty="0"/>
          </a:p>
        </p:txBody>
      </p:sp>
      <p:sp>
        <p:nvSpPr>
          <p:cNvPr id="40" name="Picture Placeholder 2"/>
          <p:cNvSpPr>
            <a:spLocks noGrp="1" noChangeAspect="1"/>
          </p:cNvSpPr>
          <p:nvPr>
            <p:ph type="pic" sz="quarter" idx="20"/>
          </p:nvPr>
        </p:nvSpPr>
        <p:spPr>
          <a:xfrm>
            <a:off x="4871863" y="1980871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id-ID" dirty="0"/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sz="quarter" idx="21"/>
          </p:nvPr>
        </p:nvSpPr>
        <p:spPr>
          <a:xfrm>
            <a:off x="7299466" y="1216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id-ID" dirty="0"/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sz="quarter" idx="22"/>
          </p:nvPr>
        </p:nvSpPr>
        <p:spPr>
          <a:xfrm>
            <a:off x="7299466" y="1982694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id-ID" dirty="0"/>
          </a:p>
        </p:txBody>
      </p:sp>
      <p:sp>
        <p:nvSpPr>
          <p:cNvPr id="43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9742111" y="1216"/>
            <a:ext cx="2449889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id-ID" dirty="0"/>
          </a:p>
        </p:txBody>
      </p:sp>
      <p:sp>
        <p:nvSpPr>
          <p:cNvPr id="44" name="Picture Placeholder 2"/>
          <p:cNvSpPr>
            <a:spLocks noGrp="1" noChangeAspect="1"/>
          </p:cNvSpPr>
          <p:nvPr>
            <p:ph type="pic" sz="quarter" idx="24"/>
          </p:nvPr>
        </p:nvSpPr>
        <p:spPr>
          <a:xfrm>
            <a:off x="9742111" y="1982694"/>
            <a:ext cx="2449889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id-ID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3896747" y="6256370"/>
            <a:ext cx="4404903" cy="43085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914217"/>
            <a:r>
              <a:rPr lang="id-ID" sz="1200" dirty="0">
                <a:solidFill>
                  <a:srgbClr val="1EA185"/>
                </a:solidFill>
                <a:cs typeface="Lato Light"/>
              </a:rPr>
              <a:t>www.companyname.com</a:t>
            </a:r>
          </a:p>
          <a:p>
            <a:pPr algn="ctr" defTabSz="914217"/>
            <a:r>
              <a:rPr lang="en-US" sz="1000" dirty="0">
                <a:solidFill>
                  <a:srgbClr val="FFFFFF"/>
                </a:solidFill>
                <a:cs typeface="Lato Light"/>
              </a:rPr>
              <a:t>© 2016 </a:t>
            </a:r>
            <a:r>
              <a:rPr lang="en-US" sz="1000" dirty="0" err="1">
                <a:solidFill>
                  <a:srgbClr val="FFFFFF"/>
                </a:solidFill>
                <a:cs typeface="Lato Light"/>
              </a:rPr>
              <a:t>Motagua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 </a:t>
            </a:r>
            <a:r>
              <a:rPr lang="id-ID" sz="1000" dirty="0">
                <a:solidFill>
                  <a:srgbClr val="FFFFFF"/>
                </a:solidFill>
                <a:cs typeface="Lato Light"/>
              </a:rPr>
              <a:t>PowerPoint Multipurpose Theme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. All Rights Reserved. </a:t>
            </a:r>
            <a:endParaRPr lang="id-ID" sz="1000" dirty="0">
              <a:solidFill>
                <a:srgbClr val="FFFFFF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56845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porftfolio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896747" y="6256370"/>
            <a:ext cx="4404903" cy="43085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914217"/>
            <a:r>
              <a:rPr lang="id-ID" sz="1200" dirty="0">
                <a:solidFill>
                  <a:srgbClr val="1EA185"/>
                </a:solidFill>
                <a:cs typeface="Lato Light"/>
              </a:rPr>
              <a:t>www.companyname.com</a:t>
            </a:r>
          </a:p>
          <a:p>
            <a:pPr algn="ctr" defTabSz="914217"/>
            <a:r>
              <a:rPr lang="en-US" sz="1000" dirty="0">
                <a:solidFill>
                  <a:srgbClr val="FFFFFF"/>
                </a:solidFill>
                <a:cs typeface="Lato Light"/>
              </a:rPr>
              <a:t>© 2016 </a:t>
            </a:r>
            <a:r>
              <a:rPr lang="en-US" sz="1000" dirty="0" err="1">
                <a:solidFill>
                  <a:srgbClr val="FFFFFF"/>
                </a:solidFill>
                <a:cs typeface="Lato Light"/>
              </a:rPr>
              <a:t>Motagua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 </a:t>
            </a:r>
            <a:r>
              <a:rPr lang="id-ID" sz="1000" dirty="0">
                <a:solidFill>
                  <a:srgbClr val="FFFFFF"/>
                </a:solidFill>
                <a:cs typeface="Lato Light"/>
              </a:rPr>
              <a:t>PowerPoint Multipurpose Theme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. All Rights Reserved. </a:t>
            </a:r>
            <a:endParaRPr lang="id-ID" sz="1000" dirty="0">
              <a:solidFill>
                <a:srgbClr val="FFFFFF"/>
              </a:solidFill>
              <a:cs typeface="Lato Light"/>
            </a:endParaRPr>
          </a:p>
        </p:txBody>
      </p:sp>
      <p:sp>
        <p:nvSpPr>
          <p:cNvPr id="35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2" y="1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id-ID" dirty="0"/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sz="quarter" idx="18"/>
          </p:nvPr>
        </p:nvSpPr>
        <p:spPr>
          <a:xfrm>
            <a:off x="2438749" y="1982087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id-ID" dirty="0"/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sz="quarter" idx="19"/>
          </p:nvPr>
        </p:nvSpPr>
        <p:spPr>
          <a:xfrm>
            <a:off x="4871863" y="-607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id-ID" dirty="0"/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sz="quarter" idx="22"/>
          </p:nvPr>
        </p:nvSpPr>
        <p:spPr>
          <a:xfrm>
            <a:off x="7321753" y="1982694"/>
            <a:ext cx="2539935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id-ID" dirty="0"/>
          </a:p>
        </p:txBody>
      </p:sp>
      <p:sp>
        <p:nvSpPr>
          <p:cNvPr id="43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9742111" y="1216"/>
            <a:ext cx="2449889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id-ID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896747" y="6256370"/>
            <a:ext cx="4404903" cy="43085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914217"/>
            <a:r>
              <a:rPr lang="id-ID" sz="1200" dirty="0">
                <a:solidFill>
                  <a:srgbClr val="1EA185"/>
                </a:solidFill>
                <a:cs typeface="Lato Light"/>
              </a:rPr>
              <a:t>www.companyname.com</a:t>
            </a:r>
          </a:p>
          <a:p>
            <a:pPr algn="ctr" defTabSz="914217"/>
            <a:r>
              <a:rPr lang="en-US" sz="1000" dirty="0">
                <a:solidFill>
                  <a:srgbClr val="FFFFFF"/>
                </a:solidFill>
                <a:cs typeface="Lato Light"/>
              </a:rPr>
              <a:t>© 2016 </a:t>
            </a:r>
            <a:r>
              <a:rPr lang="en-US" sz="1000" dirty="0" err="1">
                <a:solidFill>
                  <a:srgbClr val="FFFFFF"/>
                </a:solidFill>
                <a:cs typeface="Lato Light"/>
              </a:rPr>
              <a:t>Motagua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 </a:t>
            </a:r>
            <a:r>
              <a:rPr lang="id-ID" sz="1000" dirty="0">
                <a:solidFill>
                  <a:srgbClr val="FFFFFF"/>
                </a:solidFill>
                <a:cs typeface="Lato Light"/>
              </a:rPr>
              <a:t>PowerPoint Multipurpose Theme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. All Rights Reserved. </a:t>
            </a:r>
            <a:endParaRPr lang="id-ID" sz="1000" dirty="0">
              <a:solidFill>
                <a:srgbClr val="FFFFFF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55139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Big_Picture_place-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-1"/>
            <a:ext cx="12203143" cy="685800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Raleway Light"/>
                <a:cs typeface="Raleway Light"/>
              </a:defRPr>
            </a:lvl1pPr>
          </a:lstStyle>
          <a:p>
            <a:r>
              <a:rPr lang="en-US" smtClean="0"/>
              <a:t>Click icon to add picture</a:t>
            </a:r>
            <a:endParaRPr lang="id-ID" dirty="0"/>
          </a:p>
        </p:txBody>
      </p:sp>
      <p:sp>
        <p:nvSpPr>
          <p:cNvPr id="3" name="Oval 2"/>
          <p:cNvSpPr/>
          <p:nvPr userDrawn="1"/>
        </p:nvSpPr>
        <p:spPr>
          <a:xfrm>
            <a:off x="11512878" y="236686"/>
            <a:ext cx="479630" cy="479505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algn="ctr" defTabSz="914217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1550721" y="352834"/>
            <a:ext cx="399397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 defTabSz="914217"/>
            <a:fld id="{260E2A6B-A809-4840-BF14-8648BC0BDF87}" type="slidenum">
              <a:rPr lang="id-ID" sz="1400" b="1">
                <a:solidFill>
                  <a:srgbClr val="FFFFFF"/>
                </a:solidFill>
                <a:latin typeface="IRANSans(FaNum) Medium" panose="02040503050201020203" pitchFamily="18" charset="-78"/>
                <a:cs typeface="IRANSans(FaNum) Medium" panose="02040503050201020203" pitchFamily="18" charset="-78"/>
              </a:rPr>
              <a:pPr algn="ctr" defTabSz="914217"/>
              <a:t>‹#›</a:t>
            </a:fld>
            <a:endParaRPr lang="id-ID" sz="1400" dirty="0">
              <a:solidFill>
                <a:srgbClr val="FFFFFF"/>
              </a:solidFill>
              <a:latin typeface="IRANSans(FaNum) Medium" panose="02040503050201020203" pitchFamily="18" charset="-78"/>
              <a:cs typeface="IRANSans(FaNum) Medium" panose="02040503050201020203" pitchFamily="18" charset="-78"/>
            </a:endParaRPr>
          </a:p>
        </p:txBody>
      </p:sp>
      <p:sp>
        <p:nvSpPr>
          <p:cNvPr id="5" name="Diagonal Stripe 4"/>
          <p:cNvSpPr/>
          <p:nvPr userDrawn="1"/>
        </p:nvSpPr>
        <p:spPr>
          <a:xfrm>
            <a:off x="0" y="1049"/>
            <a:ext cx="1430656" cy="1141952"/>
          </a:xfrm>
          <a:prstGeom prst="diagStripe">
            <a:avLst>
              <a:gd name="adj" fmla="val 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30" y="196328"/>
            <a:ext cx="551298" cy="34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86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Pad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3" y="-1"/>
            <a:ext cx="12192001" cy="3230218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836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3" y="-1"/>
            <a:ext cx="12192001" cy="3230218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Rectangle 12"/>
          <p:cNvSpPr/>
          <p:nvPr/>
        </p:nvSpPr>
        <p:spPr>
          <a:xfrm>
            <a:off x="3896747" y="6256370"/>
            <a:ext cx="4404903" cy="43085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914217"/>
            <a:r>
              <a:rPr lang="id-ID" sz="1200" dirty="0">
                <a:solidFill>
                  <a:srgbClr val="1EA185"/>
                </a:solidFill>
                <a:cs typeface="Lato Light"/>
              </a:rPr>
              <a:t>www.companyname.com</a:t>
            </a:r>
          </a:p>
          <a:p>
            <a:pPr algn="ctr" defTabSz="914217"/>
            <a:r>
              <a:rPr lang="en-US" sz="1000" dirty="0">
                <a:solidFill>
                  <a:srgbClr val="FFFFFF"/>
                </a:solidFill>
                <a:cs typeface="Lato Light"/>
              </a:rPr>
              <a:t>© 2016 </a:t>
            </a:r>
            <a:r>
              <a:rPr lang="en-US" sz="1000" dirty="0" err="1">
                <a:solidFill>
                  <a:srgbClr val="FFFFFF"/>
                </a:solidFill>
                <a:cs typeface="Lato Light"/>
              </a:rPr>
              <a:t>Motagua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 </a:t>
            </a:r>
            <a:r>
              <a:rPr lang="id-ID" sz="1000" dirty="0">
                <a:solidFill>
                  <a:srgbClr val="FFFFFF"/>
                </a:solidFill>
                <a:cs typeface="Lato Light"/>
              </a:rPr>
              <a:t>PowerPoint Multipurpose Theme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. All Rights Reserved. </a:t>
            </a:r>
            <a:endParaRPr lang="id-ID" sz="1000" dirty="0">
              <a:solidFill>
                <a:srgbClr val="FFFFFF"/>
              </a:solidFill>
              <a:cs typeface="Lato Light"/>
            </a:endParaRP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1535889" y="1233378"/>
            <a:ext cx="2360858" cy="4225173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896747" y="6256370"/>
            <a:ext cx="4404903" cy="43085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914217"/>
            <a:r>
              <a:rPr lang="id-ID" sz="1200" dirty="0">
                <a:solidFill>
                  <a:srgbClr val="1EA185"/>
                </a:solidFill>
                <a:cs typeface="Lato Light"/>
              </a:rPr>
              <a:t>www.companyname.com</a:t>
            </a:r>
          </a:p>
          <a:p>
            <a:pPr algn="ctr" defTabSz="914217"/>
            <a:r>
              <a:rPr lang="en-US" sz="1000" dirty="0">
                <a:solidFill>
                  <a:srgbClr val="FFFFFF"/>
                </a:solidFill>
                <a:cs typeface="Lato Light"/>
              </a:rPr>
              <a:t>© 2016 </a:t>
            </a:r>
            <a:r>
              <a:rPr lang="en-US" sz="1000" dirty="0" err="1">
                <a:solidFill>
                  <a:srgbClr val="FFFFFF"/>
                </a:solidFill>
                <a:cs typeface="Lato Light"/>
              </a:rPr>
              <a:t>Motagua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 </a:t>
            </a:r>
            <a:r>
              <a:rPr lang="id-ID" sz="1000" dirty="0">
                <a:solidFill>
                  <a:srgbClr val="FFFFFF"/>
                </a:solidFill>
                <a:cs typeface="Lato Light"/>
              </a:rPr>
              <a:t>PowerPoint Multipurpose Theme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. All Rights Reserved. </a:t>
            </a:r>
            <a:endParaRPr lang="id-ID" sz="1000" dirty="0">
              <a:solidFill>
                <a:srgbClr val="FFFFFF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68534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3" y="-1"/>
            <a:ext cx="12192001" cy="3230218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Rectangle 12"/>
          <p:cNvSpPr/>
          <p:nvPr/>
        </p:nvSpPr>
        <p:spPr>
          <a:xfrm>
            <a:off x="3896747" y="6256370"/>
            <a:ext cx="4404903" cy="43085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914217"/>
            <a:r>
              <a:rPr lang="id-ID" sz="1200" dirty="0">
                <a:solidFill>
                  <a:srgbClr val="1EA185"/>
                </a:solidFill>
                <a:cs typeface="Lato Light"/>
              </a:rPr>
              <a:t>www.companyname.com</a:t>
            </a:r>
          </a:p>
          <a:p>
            <a:pPr algn="ctr" defTabSz="914217"/>
            <a:r>
              <a:rPr lang="en-US" sz="1000" dirty="0">
                <a:solidFill>
                  <a:srgbClr val="FFFFFF"/>
                </a:solidFill>
                <a:cs typeface="Lato Light"/>
              </a:rPr>
              <a:t>© 2016 </a:t>
            </a:r>
            <a:r>
              <a:rPr lang="en-US" sz="1000" dirty="0" err="1">
                <a:solidFill>
                  <a:srgbClr val="FFFFFF"/>
                </a:solidFill>
                <a:cs typeface="Lato Light"/>
              </a:rPr>
              <a:t>Motagua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 </a:t>
            </a:r>
            <a:r>
              <a:rPr lang="id-ID" sz="1000" dirty="0">
                <a:solidFill>
                  <a:srgbClr val="FFFFFF"/>
                </a:solidFill>
                <a:cs typeface="Lato Light"/>
              </a:rPr>
              <a:t>PowerPoint Multipurpose Theme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. All Rights Reserved. </a:t>
            </a:r>
            <a:endParaRPr lang="id-ID" sz="1000" dirty="0">
              <a:solidFill>
                <a:srgbClr val="FFFFFF"/>
              </a:solidFill>
              <a:cs typeface="Lato Light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3896747" y="6256370"/>
            <a:ext cx="4404903" cy="43085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914217"/>
            <a:r>
              <a:rPr lang="id-ID" sz="1200" dirty="0">
                <a:solidFill>
                  <a:srgbClr val="1EA185"/>
                </a:solidFill>
                <a:cs typeface="Lato Light"/>
              </a:rPr>
              <a:t>www.companyname.com</a:t>
            </a:r>
          </a:p>
          <a:p>
            <a:pPr algn="ctr" defTabSz="914217"/>
            <a:r>
              <a:rPr lang="en-US" sz="1000" dirty="0">
                <a:solidFill>
                  <a:srgbClr val="FFFFFF"/>
                </a:solidFill>
                <a:cs typeface="Lato Light"/>
              </a:rPr>
              <a:t>© 2016 </a:t>
            </a:r>
            <a:r>
              <a:rPr lang="en-US" sz="1000" dirty="0" err="1">
                <a:solidFill>
                  <a:srgbClr val="FFFFFF"/>
                </a:solidFill>
                <a:cs typeface="Lato Light"/>
              </a:rPr>
              <a:t>Motagua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 </a:t>
            </a:r>
            <a:r>
              <a:rPr lang="id-ID" sz="1000" dirty="0">
                <a:solidFill>
                  <a:srgbClr val="FFFFFF"/>
                </a:solidFill>
                <a:cs typeface="Lato Light"/>
              </a:rPr>
              <a:t>PowerPoint Multipurpose Theme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. All Rights Reserved. </a:t>
            </a:r>
            <a:endParaRPr lang="id-ID" sz="1000" dirty="0">
              <a:solidFill>
                <a:srgbClr val="FFFFFF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16626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479155" y="1978874"/>
            <a:ext cx="4557549" cy="4155281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lang="id-ID"/>
          </a:p>
        </p:txBody>
      </p:sp>
      <p:sp>
        <p:nvSpPr>
          <p:cNvPr id="8" name="Rectangle 7"/>
          <p:cNvSpPr/>
          <p:nvPr userDrawn="1"/>
        </p:nvSpPr>
        <p:spPr>
          <a:xfrm>
            <a:off x="3896747" y="6256370"/>
            <a:ext cx="4404903" cy="43085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914217"/>
            <a:r>
              <a:rPr lang="id-ID" sz="1200" dirty="0">
                <a:solidFill>
                  <a:srgbClr val="1EA185"/>
                </a:solidFill>
                <a:cs typeface="Lato Light"/>
              </a:rPr>
              <a:t>www.companyname.com</a:t>
            </a:r>
          </a:p>
          <a:p>
            <a:pPr algn="ctr" defTabSz="914217"/>
            <a:r>
              <a:rPr lang="en-US" sz="1000" dirty="0">
                <a:solidFill>
                  <a:srgbClr val="FFFFFF"/>
                </a:solidFill>
                <a:cs typeface="Lato Light"/>
              </a:rPr>
              <a:t>© 2016 </a:t>
            </a:r>
            <a:r>
              <a:rPr lang="en-US" sz="1000" dirty="0" err="1">
                <a:solidFill>
                  <a:srgbClr val="FFFFFF"/>
                </a:solidFill>
                <a:cs typeface="Lato Light"/>
              </a:rPr>
              <a:t>Motagua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 </a:t>
            </a:r>
            <a:r>
              <a:rPr lang="id-ID" sz="1000" dirty="0">
                <a:solidFill>
                  <a:srgbClr val="FFFFFF"/>
                </a:solidFill>
                <a:cs typeface="Lato Light"/>
              </a:rPr>
              <a:t>PowerPoint Multipurpose Theme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. All Rights Reserved. </a:t>
            </a:r>
            <a:endParaRPr lang="id-ID" sz="1000" dirty="0">
              <a:solidFill>
                <a:srgbClr val="FFFFFF"/>
              </a:solidFill>
              <a:cs typeface="Lato Light"/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11512878" y="236686"/>
            <a:ext cx="479630" cy="479505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algn="ctr" defTabSz="914217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558645" y="303535"/>
            <a:ext cx="402603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 defTabSz="914217"/>
            <a:fld id="{260E2A6B-A809-4840-BF14-8648BC0BDF87}" type="slidenum">
              <a:rPr lang="id-ID" sz="1400" b="1">
                <a:solidFill>
                  <a:srgbClr val="FFFFFF"/>
                </a:solidFill>
                <a:latin typeface="Raleway Light"/>
                <a:cs typeface="Raleway Light"/>
              </a:rPr>
              <a:pPr algn="ctr" defTabSz="914217"/>
              <a:t>‹#›</a:t>
            </a:fld>
            <a:endParaRPr lang="id-ID" sz="1400" dirty="0">
              <a:solidFill>
                <a:srgbClr val="FFFFFF"/>
              </a:solidFill>
              <a:latin typeface="Raleway Light"/>
              <a:cs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val="230444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11512878" y="236686"/>
            <a:ext cx="479630" cy="479505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algn="ctr" defTabSz="914217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1558645" y="303535"/>
            <a:ext cx="402603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 defTabSz="914217"/>
            <a:fld id="{260E2A6B-A809-4840-BF14-8648BC0BDF87}" type="slidenum">
              <a:rPr lang="id-ID" sz="1400" b="1">
                <a:solidFill>
                  <a:srgbClr val="FFFFFF"/>
                </a:solidFill>
                <a:latin typeface="Raleway Light"/>
                <a:cs typeface="Raleway Light"/>
              </a:rPr>
              <a:pPr algn="ctr" defTabSz="914217"/>
              <a:t>‹#›</a:t>
            </a:fld>
            <a:endParaRPr lang="id-ID" sz="1400" dirty="0">
              <a:solidFill>
                <a:srgbClr val="FFFFFF"/>
              </a:solidFill>
              <a:latin typeface="Raleway Light"/>
              <a:cs typeface="Raleway Light"/>
            </a:endParaRPr>
          </a:p>
        </p:txBody>
      </p:sp>
      <p:sp>
        <p:nvSpPr>
          <p:cNvPr id="7" name="Diagonal Stripe 6"/>
          <p:cNvSpPr/>
          <p:nvPr userDrawn="1"/>
        </p:nvSpPr>
        <p:spPr>
          <a:xfrm>
            <a:off x="0" y="1049"/>
            <a:ext cx="1430656" cy="1141952"/>
          </a:xfrm>
          <a:prstGeom prst="diagStripe">
            <a:avLst>
              <a:gd name="adj" fmla="val 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30" y="196328"/>
            <a:ext cx="551298" cy="34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04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11512878" y="236686"/>
            <a:ext cx="479630" cy="479505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algn="ctr" defTabSz="914217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558645" y="303535"/>
            <a:ext cx="402603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 defTabSz="914217"/>
            <a:fld id="{260E2A6B-A809-4840-BF14-8648BC0BDF87}" type="slidenum">
              <a:rPr lang="id-ID" sz="1400" b="1">
                <a:solidFill>
                  <a:srgbClr val="FFFFFF"/>
                </a:solidFill>
                <a:latin typeface="Raleway Light"/>
                <a:cs typeface="Raleway Light"/>
              </a:rPr>
              <a:pPr algn="ctr" defTabSz="914217"/>
              <a:t>‹#›</a:t>
            </a:fld>
            <a:endParaRPr lang="id-ID" sz="1400" dirty="0">
              <a:solidFill>
                <a:srgbClr val="FFFFFF"/>
              </a:solidFill>
              <a:latin typeface="Raleway Light"/>
              <a:cs typeface="Raleway Light"/>
            </a:endParaRPr>
          </a:p>
        </p:txBody>
      </p:sp>
      <p:sp>
        <p:nvSpPr>
          <p:cNvPr id="5" name="Diagonal Stripe 4"/>
          <p:cNvSpPr/>
          <p:nvPr userDrawn="1"/>
        </p:nvSpPr>
        <p:spPr>
          <a:xfrm>
            <a:off x="0" y="1049"/>
            <a:ext cx="1430656" cy="1141952"/>
          </a:xfrm>
          <a:prstGeom prst="diagStripe">
            <a:avLst>
              <a:gd name="adj" fmla="val 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30" y="196328"/>
            <a:ext cx="551298" cy="34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7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11512878" y="236686"/>
            <a:ext cx="479630" cy="479505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algn="ctr" defTabSz="914217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1558645" y="303535"/>
            <a:ext cx="402603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 defTabSz="914217"/>
            <a:fld id="{260E2A6B-A809-4840-BF14-8648BC0BDF87}" type="slidenum">
              <a:rPr lang="id-ID" sz="1400" b="1">
                <a:solidFill>
                  <a:srgbClr val="FFFFFF"/>
                </a:solidFill>
                <a:latin typeface="Raleway Light"/>
                <a:cs typeface="Raleway Light"/>
              </a:rPr>
              <a:pPr algn="ctr" defTabSz="914217"/>
              <a:t>‹#›</a:t>
            </a:fld>
            <a:endParaRPr lang="id-ID" sz="1400" dirty="0">
              <a:solidFill>
                <a:srgbClr val="FFFFFF"/>
              </a:solidFill>
              <a:latin typeface="Raleway Light"/>
              <a:cs typeface="Raleway Light"/>
            </a:endParaRPr>
          </a:p>
        </p:txBody>
      </p:sp>
      <p:sp>
        <p:nvSpPr>
          <p:cNvPr id="5" name="Diagonal Stripe 4"/>
          <p:cNvSpPr/>
          <p:nvPr userDrawn="1"/>
        </p:nvSpPr>
        <p:spPr>
          <a:xfrm>
            <a:off x="0" y="1049"/>
            <a:ext cx="1430656" cy="1141952"/>
          </a:xfrm>
          <a:prstGeom prst="diagStripe">
            <a:avLst>
              <a:gd name="adj" fmla="val 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30" y="196328"/>
            <a:ext cx="551298" cy="34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87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A02D-0DA9-4DAB-A19F-3B6593918D85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1D4-F3F5-41FD-ADA0-BCE168A29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960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11512878" y="236686"/>
            <a:ext cx="479630" cy="479505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algn="ctr" defTabSz="914217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558645" y="303535"/>
            <a:ext cx="402603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 defTabSz="914217"/>
            <a:fld id="{260E2A6B-A809-4840-BF14-8648BC0BDF87}" type="slidenum">
              <a:rPr lang="id-ID" sz="1400" b="1">
                <a:solidFill>
                  <a:srgbClr val="FFFFFF"/>
                </a:solidFill>
                <a:latin typeface="Raleway Light"/>
                <a:cs typeface="Raleway Light"/>
              </a:rPr>
              <a:pPr algn="ctr" defTabSz="914217"/>
              <a:t>‹#›</a:t>
            </a:fld>
            <a:endParaRPr lang="id-ID" sz="1400" dirty="0">
              <a:solidFill>
                <a:srgbClr val="FFFFFF"/>
              </a:solidFill>
              <a:latin typeface="Raleway Light"/>
              <a:cs typeface="Raleway Light"/>
            </a:endParaRPr>
          </a:p>
        </p:txBody>
      </p:sp>
      <p:sp>
        <p:nvSpPr>
          <p:cNvPr id="5" name="Diagonal Stripe 4"/>
          <p:cNvSpPr/>
          <p:nvPr userDrawn="1"/>
        </p:nvSpPr>
        <p:spPr>
          <a:xfrm>
            <a:off x="0" y="1049"/>
            <a:ext cx="1430656" cy="1141952"/>
          </a:xfrm>
          <a:prstGeom prst="diagStripe">
            <a:avLst>
              <a:gd name="adj" fmla="val 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30" y="196328"/>
            <a:ext cx="551298" cy="34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2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896747" y="6256370"/>
            <a:ext cx="4404903" cy="43085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914217"/>
            <a:r>
              <a:rPr lang="id-ID" sz="1200" dirty="0">
                <a:solidFill>
                  <a:srgbClr val="1EA185"/>
                </a:solidFill>
                <a:cs typeface="Lato Light"/>
              </a:rPr>
              <a:t>www.companyname.com</a:t>
            </a:r>
          </a:p>
          <a:p>
            <a:pPr algn="ctr" defTabSz="914217"/>
            <a:r>
              <a:rPr lang="en-US" sz="1000" dirty="0">
                <a:solidFill>
                  <a:srgbClr val="FFFFFF"/>
                </a:solidFill>
                <a:cs typeface="Lato Light"/>
              </a:rPr>
              <a:t>© 2016 </a:t>
            </a:r>
            <a:r>
              <a:rPr lang="en-US" sz="1000" dirty="0" err="1">
                <a:solidFill>
                  <a:srgbClr val="FFFFFF"/>
                </a:solidFill>
                <a:cs typeface="Lato Light"/>
              </a:rPr>
              <a:t>Motagua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 </a:t>
            </a:r>
            <a:r>
              <a:rPr lang="id-ID" sz="1000" dirty="0">
                <a:solidFill>
                  <a:srgbClr val="FFFFFF"/>
                </a:solidFill>
                <a:cs typeface="Lato Light"/>
              </a:rPr>
              <a:t>PowerPoint Multipurpose Theme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. All Rights Reserved. </a:t>
            </a:r>
            <a:endParaRPr lang="id-ID" sz="1000" dirty="0">
              <a:solidFill>
                <a:srgbClr val="FFFFFF"/>
              </a:solidFill>
              <a:cs typeface="Lato Light"/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11512878" y="236686"/>
            <a:ext cx="479630" cy="479505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algn="ctr" defTabSz="914217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1558645" y="303535"/>
            <a:ext cx="402603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 defTabSz="914217"/>
            <a:fld id="{260E2A6B-A809-4840-BF14-8648BC0BDF87}" type="slidenum">
              <a:rPr lang="id-ID" sz="1400" b="1">
                <a:solidFill>
                  <a:srgbClr val="FFFFFF"/>
                </a:solidFill>
                <a:latin typeface="Raleway Light"/>
                <a:cs typeface="Raleway Light"/>
              </a:rPr>
              <a:pPr algn="ctr" defTabSz="914217"/>
              <a:t>‹#›</a:t>
            </a:fld>
            <a:endParaRPr lang="id-ID" sz="1400" dirty="0">
              <a:solidFill>
                <a:srgbClr val="FFFFFF"/>
              </a:solidFill>
              <a:latin typeface="Raleway Light"/>
              <a:cs typeface="Raleway Light"/>
            </a:endParaRPr>
          </a:p>
        </p:txBody>
      </p:sp>
      <p:sp>
        <p:nvSpPr>
          <p:cNvPr id="6" name="Diagonal Stripe 5"/>
          <p:cNvSpPr/>
          <p:nvPr userDrawn="1"/>
        </p:nvSpPr>
        <p:spPr>
          <a:xfrm>
            <a:off x="0" y="1049"/>
            <a:ext cx="1430656" cy="1141952"/>
          </a:xfrm>
          <a:prstGeom prst="diagStripe">
            <a:avLst>
              <a:gd name="adj" fmla="val 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30" y="196328"/>
            <a:ext cx="551298" cy="34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5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-1588" y="0"/>
            <a:ext cx="12192001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58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am-Su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 userDrawn="1"/>
        </p:nvSpPr>
        <p:spPr>
          <a:xfrm>
            <a:off x="11512878" y="236686"/>
            <a:ext cx="479630" cy="479505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algn="ctr" defTabSz="914217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558645" y="303535"/>
            <a:ext cx="402603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 defTabSz="914217"/>
            <a:fld id="{260E2A6B-A809-4840-BF14-8648BC0BDF87}" type="slidenum">
              <a:rPr lang="id-ID" sz="1400" b="1">
                <a:solidFill>
                  <a:srgbClr val="FFFFFF"/>
                </a:solidFill>
                <a:latin typeface="Raleway Light"/>
                <a:cs typeface="Raleway Light"/>
              </a:rPr>
              <a:pPr algn="ctr" defTabSz="914217"/>
              <a:t>‹#›</a:t>
            </a:fld>
            <a:endParaRPr lang="id-ID" sz="1400" dirty="0">
              <a:solidFill>
                <a:srgbClr val="FFFFFF"/>
              </a:solidFill>
              <a:latin typeface="Raleway Light"/>
              <a:cs typeface="Raleway Light"/>
            </a:endParaRPr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368165" y="1603015"/>
            <a:ext cx="1259942" cy="1258811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200" baseline="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75" name="Picture Placeholder 1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134531" y="1592554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20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76" name="Picture Placeholder 13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6839987" y="1609007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217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dirty="0" smtClean="0"/>
              <a:t>Drag  Your Picture Here</a:t>
            </a:r>
          </a:p>
          <a:p>
            <a:endParaRPr lang="en-US" dirty="0"/>
          </a:p>
        </p:txBody>
      </p:sp>
      <p:sp>
        <p:nvSpPr>
          <p:cNvPr id="77" name="Picture Placeholder 13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9564327" y="1609007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217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dirty="0" smtClean="0"/>
              <a:t>Drag  Your Picture Here</a:t>
            </a:r>
          </a:p>
          <a:p>
            <a:endParaRPr lang="en-US" dirty="0"/>
          </a:p>
        </p:txBody>
      </p:sp>
      <p:sp>
        <p:nvSpPr>
          <p:cNvPr id="78" name="Picture Placeholder 1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214258" y="4054258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lnSpc>
                <a:spcPct val="130000"/>
              </a:lnSpc>
              <a:defRPr sz="1200"/>
            </a:lvl1pPr>
          </a:lstStyle>
          <a:p>
            <a:r>
              <a:rPr lang="en-US" dirty="0" smtClean="0"/>
              <a:t>Drag  Your Picture Here</a:t>
            </a:r>
            <a:endParaRPr lang="en-US" dirty="0"/>
          </a:p>
        </p:txBody>
      </p:sp>
      <p:sp>
        <p:nvSpPr>
          <p:cNvPr id="79" name="Picture Placeholder 13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499535" y="4054258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217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dirty="0" smtClean="0"/>
              <a:t>Drag  Your Picture Here</a:t>
            </a:r>
          </a:p>
          <a:p>
            <a:endParaRPr lang="en-US" dirty="0"/>
          </a:p>
        </p:txBody>
      </p:sp>
      <p:sp>
        <p:nvSpPr>
          <p:cNvPr id="80" name="Picture Placeholder 13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756072" y="4040047"/>
            <a:ext cx="1259942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217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lang="en-US" dirty="0" smtClean="0"/>
              <a:t>Drag  Your Picture Here</a:t>
            </a:r>
          </a:p>
          <a:p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3896747" y="6256370"/>
            <a:ext cx="4404903" cy="43085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914217"/>
            <a:r>
              <a:rPr lang="id-ID" sz="1200" dirty="0">
                <a:solidFill>
                  <a:srgbClr val="1EA185"/>
                </a:solidFill>
                <a:cs typeface="Lato Light"/>
              </a:rPr>
              <a:t>www.companyname.com</a:t>
            </a:r>
          </a:p>
          <a:p>
            <a:pPr algn="ctr" defTabSz="914217"/>
            <a:r>
              <a:rPr lang="en-US" sz="1000" dirty="0">
                <a:solidFill>
                  <a:srgbClr val="FFFFFF"/>
                </a:solidFill>
                <a:cs typeface="Lato Light"/>
              </a:rPr>
              <a:t>© 2016 </a:t>
            </a:r>
            <a:r>
              <a:rPr lang="en-US" sz="1000" dirty="0" err="1">
                <a:solidFill>
                  <a:srgbClr val="FFFFFF"/>
                </a:solidFill>
                <a:cs typeface="Lato Light"/>
              </a:rPr>
              <a:t>Motagua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 </a:t>
            </a:r>
            <a:r>
              <a:rPr lang="id-ID" sz="1000" dirty="0">
                <a:solidFill>
                  <a:srgbClr val="FFFFFF"/>
                </a:solidFill>
                <a:cs typeface="Lato Light"/>
              </a:rPr>
              <a:t>PowerPoint Multipurpose Theme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. All Rights Reserved. </a:t>
            </a:r>
            <a:endParaRPr lang="id-ID" sz="1000" dirty="0">
              <a:solidFill>
                <a:srgbClr val="FFFFFF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25273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 userDrawn="1"/>
        </p:nvSpPr>
        <p:spPr>
          <a:xfrm>
            <a:off x="11512878" y="236686"/>
            <a:ext cx="479630" cy="479505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algn="ctr" defTabSz="914217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558645" y="303535"/>
            <a:ext cx="402603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 defTabSz="914217"/>
            <a:fld id="{260E2A6B-A809-4840-BF14-8648BC0BDF87}" type="slidenum">
              <a:rPr lang="id-ID" sz="1400" b="1">
                <a:solidFill>
                  <a:srgbClr val="FFFFFF"/>
                </a:solidFill>
                <a:latin typeface="Raleway Light"/>
                <a:cs typeface="Raleway Light"/>
              </a:rPr>
              <a:pPr algn="ctr" defTabSz="914217"/>
              <a:t>‹#›</a:t>
            </a:fld>
            <a:endParaRPr lang="id-ID" sz="1400" dirty="0">
              <a:solidFill>
                <a:srgbClr val="FFFFFF"/>
              </a:solidFill>
              <a:latin typeface="Raleway Light"/>
              <a:cs typeface="Raleway Light"/>
            </a:endParaRPr>
          </a:p>
        </p:txBody>
      </p:sp>
      <p:sp>
        <p:nvSpPr>
          <p:cNvPr id="9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0" y="1520483"/>
            <a:ext cx="12192000" cy="2838449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896747" y="6256370"/>
            <a:ext cx="4404903" cy="43085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914217"/>
            <a:r>
              <a:rPr lang="id-ID" sz="1200" dirty="0">
                <a:solidFill>
                  <a:srgbClr val="1EA185"/>
                </a:solidFill>
                <a:cs typeface="Lato Light"/>
              </a:rPr>
              <a:t>www.companyname.com</a:t>
            </a:r>
          </a:p>
          <a:p>
            <a:pPr algn="ctr" defTabSz="914217"/>
            <a:r>
              <a:rPr lang="en-US" sz="1000" dirty="0">
                <a:solidFill>
                  <a:srgbClr val="FFFFFF"/>
                </a:solidFill>
                <a:cs typeface="Lato Light"/>
              </a:rPr>
              <a:t>© 2016 </a:t>
            </a:r>
            <a:r>
              <a:rPr lang="en-US" sz="1000" dirty="0" err="1">
                <a:solidFill>
                  <a:srgbClr val="FFFFFF"/>
                </a:solidFill>
                <a:cs typeface="Lato Light"/>
              </a:rPr>
              <a:t>Motagua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 </a:t>
            </a:r>
            <a:r>
              <a:rPr lang="id-ID" sz="1000" dirty="0">
                <a:solidFill>
                  <a:srgbClr val="FFFFFF"/>
                </a:solidFill>
                <a:cs typeface="Lato Light"/>
              </a:rPr>
              <a:t>PowerPoint Multipurpose Theme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. All Rights Reserved. </a:t>
            </a:r>
            <a:endParaRPr lang="id-ID" sz="1000" dirty="0">
              <a:solidFill>
                <a:srgbClr val="FFFFFF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90756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 userDrawn="1"/>
        </p:nvSpPr>
        <p:spPr>
          <a:xfrm>
            <a:off x="11512878" y="236686"/>
            <a:ext cx="479630" cy="479505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algn="ctr" defTabSz="914217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558645" y="303535"/>
            <a:ext cx="402603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 defTabSz="914217"/>
            <a:fld id="{260E2A6B-A809-4840-BF14-8648BC0BDF87}" type="slidenum">
              <a:rPr lang="id-ID" sz="1400" b="1">
                <a:solidFill>
                  <a:srgbClr val="FFFFFF"/>
                </a:solidFill>
                <a:latin typeface="Raleway Light"/>
                <a:cs typeface="Raleway Light"/>
              </a:rPr>
              <a:pPr algn="ctr" defTabSz="914217"/>
              <a:t>‹#›</a:t>
            </a:fld>
            <a:endParaRPr lang="id-ID" sz="1400" dirty="0">
              <a:solidFill>
                <a:srgbClr val="FFFFFF"/>
              </a:solidFill>
              <a:latin typeface="Raleway Light"/>
              <a:cs typeface="Raleway Light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896747" y="6256370"/>
            <a:ext cx="4404903" cy="43085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914217"/>
            <a:r>
              <a:rPr lang="id-ID" sz="1200" dirty="0">
                <a:solidFill>
                  <a:srgbClr val="1EA185"/>
                </a:solidFill>
                <a:cs typeface="Lato Light"/>
              </a:rPr>
              <a:t>www.companyname.com</a:t>
            </a:r>
          </a:p>
          <a:p>
            <a:pPr algn="ctr" defTabSz="914217"/>
            <a:r>
              <a:rPr lang="en-US" sz="1000" dirty="0">
                <a:solidFill>
                  <a:srgbClr val="FFFFFF"/>
                </a:solidFill>
                <a:cs typeface="Lato Light"/>
              </a:rPr>
              <a:t>© 2016 </a:t>
            </a:r>
            <a:r>
              <a:rPr lang="en-US" sz="1000" dirty="0" err="1">
                <a:solidFill>
                  <a:srgbClr val="FFFFFF"/>
                </a:solidFill>
                <a:cs typeface="Lato Light"/>
              </a:rPr>
              <a:t>Motagua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 </a:t>
            </a:r>
            <a:r>
              <a:rPr lang="id-ID" sz="1000" dirty="0">
                <a:solidFill>
                  <a:srgbClr val="FFFFFF"/>
                </a:solidFill>
                <a:cs typeface="Lato Light"/>
              </a:rPr>
              <a:t>PowerPoint Multipurpose Theme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. All Rights Reserved. </a:t>
            </a:r>
            <a:endParaRPr lang="id-ID" sz="1000" dirty="0">
              <a:solidFill>
                <a:srgbClr val="FFFFFF"/>
              </a:solidFill>
              <a:cs typeface="Lato Light"/>
            </a:endParaRPr>
          </a:p>
        </p:txBody>
      </p:sp>
      <p:sp>
        <p:nvSpPr>
          <p:cNvPr id="11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0" y="1709862"/>
            <a:ext cx="12192000" cy="3158274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99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ptop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 userDrawn="1"/>
        </p:nvSpPr>
        <p:spPr>
          <a:xfrm>
            <a:off x="11512878" y="236686"/>
            <a:ext cx="479630" cy="479505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algn="ctr" defTabSz="914217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558645" y="303535"/>
            <a:ext cx="402603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 defTabSz="914217"/>
            <a:fld id="{260E2A6B-A809-4840-BF14-8648BC0BDF87}" type="slidenum">
              <a:rPr lang="id-ID" sz="1400" b="1">
                <a:solidFill>
                  <a:srgbClr val="FFFFFF"/>
                </a:solidFill>
                <a:latin typeface="Raleway Light"/>
                <a:cs typeface="Raleway Light"/>
              </a:rPr>
              <a:pPr algn="ctr" defTabSz="914217"/>
              <a:t>‹#›</a:t>
            </a:fld>
            <a:endParaRPr lang="id-ID" sz="1400" dirty="0">
              <a:solidFill>
                <a:srgbClr val="FFFFFF"/>
              </a:solidFill>
              <a:latin typeface="Raleway Light"/>
              <a:cs typeface="Raleway Light"/>
            </a:endParaRPr>
          </a:p>
        </p:txBody>
      </p:sp>
      <p:sp>
        <p:nvSpPr>
          <p:cNvPr id="14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1687360" y="2163534"/>
            <a:ext cx="4422647" cy="2769218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896747" y="6256370"/>
            <a:ext cx="4404903" cy="43085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914217"/>
            <a:r>
              <a:rPr lang="id-ID" sz="1200" dirty="0">
                <a:solidFill>
                  <a:srgbClr val="1EA185"/>
                </a:solidFill>
                <a:cs typeface="Lato Light"/>
              </a:rPr>
              <a:t>www.companyname.com</a:t>
            </a:r>
          </a:p>
          <a:p>
            <a:pPr algn="ctr" defTabSz="914217"/>
            <a:r>
              <a:rPr lang="en-US" sz="1000" dirty="0">
                <a:solidFill>
                  <a:srgbClr val="FFFFFF"/>
                </a:solidFill>
                <a:cs typeface="Lato Light"/>
              </a:rPr>
              <a:t>© 2016 </a:t>
            </a:r>
            <a:r>
              <a:rPr lang="en-US" sz="1000" dirty="0" err="1">
                <a:solidFill>
                  <a:srgbClr val="FFFFFF"/>
                </a:solidFill>
                <a:cs typeface="Lato Light"/>
              </a:rPr>
              <a:t>Motagua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 </a:t>
            </a:r>
            <a:r>
              <a:rPr lang="id-ID" sz="1000" dirty="0">
                <a:solidFill>
                  <a:srgbClr val="FFFFFF"/>
                </a:solidFill>
                <a:cs typeface="Lato Light"/>
              </a:rPr>
              <a:t>PowerPoint Multipurpose Theme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. All Rights Reserved. </a:t>
            </a:r>
            <a:endParaRPr lang="id-ID" sz="1000" dirty="0">
              <a:solidFill>
                <a:srgbClr val="FFFFFF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403810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ockup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 userDrawn="1"/>
        </p:nvSpPr>
        <p:spPr>
          <a:xfrm>
            <a:off x="11512878" y="236686"/>
            <a:ext cx="479630" cy="479505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algn="ctr" defTabSz="914217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558645" y="303535"/>
            <a:ext cx="402603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 defTabSz="914217"/>
            <a:fld id="{260E2A6B-A809-4840-BF14-8648BC0BDF87}" type="slidenum">
              <a:rPr lang="id-ID" sz="1400" b="1">
                <a:solidFill>
                  <a:srgbClr val="FFFFFF"/>
                </a:solidFill>
                <a:latin typeface="Raleway Light"/>
                <a:cs typeface="Raleway Light"/>
              </a:rPr>
              <a:pPr algn="ctr" defTabSz="914217"/>
              <a:t>‹#›</a:t>
            </a:fld>
            <a:endParaRPr lang="id-ID" sz="1400" dirty="0">
              <a:solidFill>
                <a:srgbClr val="FFFFFF"/>
              </a:solidFill>
              <a:latin typeface="Raleway Light"/>
              <a:cs typeface="Raleway Light"/>
            </a:endParaRPr>
          </a:p>
        </p:txBody>
      </p:sp>
      <p:sp>
        <p:nvSpPr>
          <p:cNvPr id="13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6711772" y="1876518"/>
            <a:ext cx="4339462" cy="2491082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896747" y="6256370"/>
            <a:ext cx="4404903" cy="43085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914217"/>
            <a:r>
              <a:rPr lang="id-ID" sz="1200" dirty="0">
                <a:solidFill>
                  <a:srgbClr val="1EA185"/>
                </a:solidFill>
                <a:cs typeface="Lato Light"/>
              </a:rPr>
              <a:t>www.companyname.com</a:t>
            </a:r>
          </a:p>
          <a:p>
            <a:pPr algn="ctr" defTabSz="914217"/>
            <a:r>
              <a:rPr lang="en-US" sz="1000" dirty="0">
                <a:solidFill>
                  <a:srgbClr val="FFFFFF"/>
                </a:solidFill>
                <a:cs typeface="Lato Light"/>
              </a:rPr>
              <a:t>© 2016 </a:t>
            </a:r>
            <a:r>
              <a:rPr lang="en-US" sz="1000" dirty="0" err="1">
                <a:solidFill>
                  <a:srgbClr val="FFFFFF"/>
                </a:solidFill>
                <a:cs typeface="Lato Light"/>
              </a:rPr>
              <a:t>Motagua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 </a:t>
            </a:r>
            <a:r>
              <a:rPr lang="id-ID" sz="1000" dirty="0">
                <a:solidFill>
                  <a:srgbClr val="FFFFFF"/>
                </a:solidFill>
                <a:cs typeface="Lato Light"/>
              </a:rPr>
              <a:t>PowerPoint Multipurpose Theme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. All Rights Reserved. </a:t>
            </a:r>
            <a:endParaRPr lang="id-ID" sz="1000" dirty="0">
              <a:solidFill>
                <a:srgbClr val="FFFFFF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4933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 userDrawn="1"/>
        </p:nvSpPr>
        <p:spPr>
          <a:xfrm>
            <a:off x="11512878" y="236686"/>
            <a:ext cx="479630" cy="479505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algn="ctr" defTabSz="914217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558645" y="303535"/>
            <a:ext cx="402603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 defTabSz="914217"/>
            <a:fld id="{260E2A6B-A809-4840-BF14-8648BC0BDF87}" type="slidenum">
              <a:rPr lang="id-ID" sz="1400" b="1">
                <a:solidFill>
                  <a:srgbClr val="FFFFFF"/>
                </a:solidFill>
                <a:latin typeface="Raleway Light"/>
                <a:cs typeface="Raleway Light"/>
              </a:rPr>
              <a:pPr algn="ctr" defTabSz="914217"/>
              <a:t>‹#›</a:t>
            </a:fld>
            <a:endParaRPr lang="id-ID" sz="1400" dirty="0">
              <a:solidFill>
                <a:srgbClr val="FFFFFF"/>
              </a:solidFill>
              <a:latin typeface="Raleway Light"/>
              <a:cs typeface="Raleway Light"/>
            </a:endParaRPr>
          </a:p>
        </p:txBody>
      </p:sp>
      <p:sp>
        <p:nvSpPr>
          <p:cNvPr id="23" name="Picture Placeholder 22"/>
          <p:cNvSpPr>
            <a:spLocks noGrp="1" noChangeAspect="1"/>
          </p:cNvSpPr>
          <p:nvPr>
            <p:ph type="pic" sz="quarter" idx="15"/>
          </p:nvPr>
        </p:nvSpPr>
        <p:spPr>
          <a:xfrm>
            <a:off x="1109428" y="1803401"/>
            <a:ext cx="2133600" cy="21336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18" name="Picture Placeholder 22"/>
          <p:cNvSpPr>
            <a:spLocks noGrp="1" noChangeAspect="1"/>
          </p:cNvSpPr>
          <p:nvPr>
            <p:ph type="pic" sz="quarter" idx="16"/>
          </p:nvPr>
        </p:nvSpPr>
        <p:spPr>
          <a:xfrm>
            <a:off x="3657600" y="1803401"/>
            <a:ext cx="2133600" cy="21336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19" name="Picture Placeholder 22"/>
          <p:cNvSpPr>
            <a:spLocks noGrp="1" noChangeAspect="1"/>
          </p:cNvSpPr>
          <p:nvPr>
            <p:ph type="pic" sz="quarter" idx="17"/>
          </p:nvPr>
        </p:nvSpPr>
        <p:spPr>
          <a:xfrm>
            <a:off x="6096000" y="1803401"/>
            <a:ext cx="2133600" cy="21336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20" name="Picture Placeholder 22"/>
          <p:cNvSpPr>
            <a:spLocks noGrp="1" noChangeAspect="1"/>
          </p:cNvSpPr>
          <p:nvPr>
            <p:ph type="pic" sz="quarter" idx="18"/>
          </p:nvPr>
        </p:nvSpPr>
        <p:spPr>
          <a:xfrm>
            <a:off x="8534400" y="1803401"/>
            <a:ext cx="2133600" cy="21336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896747" y="6256370"/>
            <a:ext cx="4404903" cy="43085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914217"/>
            <a:r>
              <a:rPr lang="id-ID" sz="1200" dirty="0">
                <a:solidFill>
                  <a:srgbClr val="1EA185"/>
                </a:solidFill>
                <a:cs typeface="Lato Light"/>
              </a:rPr>
              <a:t>www.companyname.com</a:t>
            </a:r>
          </a:p>
          <a:p>
            <a:pPr algn="ctr" defTabSz="914217"/>
            <a:r>
              <a:rPr lang="en-US" sz="1000" dirty="0">
                <a:solidFill>
                  <a:srgbClr val="FFFFFF"/>
                </a:solidFill>
                <a:cs typeface="Lato Light"/>
              </a:rPr>
              <a:t>© 2016 </a:t>
            </a:r>
            <a:r>
              <a:rPr lang="en-US" sz="1000" dirty="0" err="1">
                <a:solidFill>
                  <a:srgbClr val="FFFFFF"/>
                </a:solidFill>
                <a:cs typeface="Lato Light"/>
              </a:rPr>
              <a:t>Motagua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 </a:t>
            </a:r>
            <a:r>
              <a:rPr lang="id-ID" sz="1000" dirty="0">
                <a:solidFill>
                  <a:srgbClr val="FFFFFF"/>
                </a:solidFill>
                <a:cs typeface="Lato Light"/>
              </a:rPr>
              <a:t>PowerPoint Multipurpose Theme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. All Rights Reserved. </a:t>
            </a:r>
            <a:endParaRPr lang="id-ID" sz="1000" dirty="0">
              <a:solidFill>
                <a:srgbClr val="FFFFFF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17789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 userDrawn="1"/>
        </p:nvSpPr>
        <p:spPr>
          <a:xfrm>
            <a:off x="11512878" y="236686"/>
            <a:ext cx="479630" cy="479505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algn="ctr" defTabSz="914217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558645" y="303535"/>
            <a:ext cx="402603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 defTabSz="914217"/>
            <a:fld id="{260E2A6B-A809-4840-BF14-8648BC0BDF87}" type="slidenum">
              <a:rPr lang="id-ID" sz="1400" b="1">
                <a:solidFill>
                  <a:srgbClr val="FFFFFF"/>
                </a:solidFill>
                <a:latin typeface="Raleway Light"/>
                <a:cs typeface="Raleway Light"/>
              </a:rPr>
              <a:pPr algn="ctr" defTabSz="914217"/>
              <a:t>‹#›</a:t>
            </a:fld>
            <a:endParaRPr lang="id-ID" sz="1400" dirty="0">
              <a:solidFill>
                <a:srgbClr val="FFFFFF"/>
              </a:solidFill>
              <a:latin typeface="Raleway Light"/>
              <a:cs typeface="Raleway Light"/>
            </a:endParaRPr>
          </a:p>
        </p:txBody>
      </p:sp>
      <p:sp>
        <p:nvSpPr>
          <p:cNvPr id="23" name="Picture Placeholder 22"/>
          <p:cNvSpPr>
            <a:spLocks noGrp="1" noChangeAspect="1"/>
          </p:cNvSpPr>
          <p:nvPr>
            <p:ph type="pic" sz="quarter" idx="15"/>
          </p:nvPr>
        </p:nvSpPr>
        <p:spPr>
          <a:xfrm>
            <a:off x="5029200" y="1260656"/>
            <a:ext cx="2133600" cy="21336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896747" y="6256370"/>
            <a:ext cx="4404903" cy="43085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914217"/>
            <a:r>
              <a:rPr lang="id-ID" sz="1200" dirty="0">
                <a:solidFill>
                  <a:srgbClr val="1EA185"/>
                </a:solidFill>
                <a:cs typeface="Lato Light"/>
              </a:rPr>
              <a:t>www.companyname.com</a:t>
            </a:r>
          </a:p>
          <a:p>
            <a:pPr algn="ctr" defTabSz="914217"/>
            <a:r>
              <a:rPr lang="en-US" sz="1000" dirty="0">
                <a:solidFill>
                  <a:srgbClr val="FFFFFF"/>
                </a:solidFill>
                <a:cs typeface="Lato Light"/>
              </a:rPr>
              <a:t>© 2016 </a:t>
            </a:r>
            <a:r>
              <a:rPr lang="en-US" sz="1000" dirty="0" err="1">
                <a:solidFill>
                  <a:srgbClr val="FFFFFF"/>
                </a:solidFill>
                <a:cs typeface="Lato Light"/>
              </a:rPr>
              <a:t>Motagua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 </a:t>
            </a:r>
            <a:r>
              <a:rPr lang="id-ID" sz="1000" dirty="0">
                <a:solidFill>
                  <a:srgbClr val="FFFFFF"/>
                </a:solidFill>
                <a:cs typeface="Lato Light"/>
              </a:rPr>
              <a:t>PowerPoint Multipurpose Theme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. All Rights Reserved. </a:t>
            </a:r>
            <a:endParaRPr lang="id-ID" sz="1000" dirty="0">
              <a:solidFill>
                <a:srgbClr val="FFFFFF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63047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A02D-0DA9-4DAB-A19F-3B6593918D85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1D4-F3F5-41FD-ADA0-BCE168A29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436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ur 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 userDrawn="1"/>
        </p:nvSpPr>
        <p:spPr>
          <a:xfrm>
            <a:off x="11512878" y="236686"/>
            <a:ext cx="479630" cy="479505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algn="ctr" defTabSz="914217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558645" y="303535"/>
            <a:ext cx="402603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 defTabSz="914217"/>
            <a:fld id="{260E2A6B-A809-4840-BF14-8648BC0BDF87}" type="slidenum">
              <a:rPr lang="id-ID" sz="1400" b="1">
                <a:solidFill>
                  <a:srgbClr val="FFFFFF"/>
                </a:solidFill>
                <a:latin typeface="Raleway Light"/>
                <a:cs typeface="Raleway Light"/>
              </a:rPr>
              <a:pPr algn="ctr" defTabSz="914217"/>
              <a:t>‹#›</a:t>
            </a:fld>
            <a:endParaRPr lang="id-ID" sz="1400" dirty="0">
              <a:solidFill>
                <a:srgbClr val="FFFFFF"/>
              </a:solidFill>
              <a:latin typeface="Raleway Light"/>
              <a:cs typeface="Raleway Light"/>
            </a:endParaRPr>
          </a:p>
        </p:txBody>
      </p:sp>
      <p:sp>
        <p:nvSpPr>
          <p:cNvPr id="11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11545" y="2195658"/>
            <a:ext cx="12191997" cy="2125087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lang="id-ID"/>
          </a:p>
        </p:txBody>
      </p:sp>
      <p:sp>
        <p:nvSpPr>
          <p:cNvPr id="8" name="Rectangle 7"/>
          <p:cNvSpPr/>
          <p:nvPr userDrawn="1"/>
        </p:nvSpPr>
        <p:spPr>
          <a:xfrm>
            <a:off x="3896747" y="6256370"/>
            <a:ext cx="4404903" cy="43085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914217"/>
            <a:r>
              <a:rPr lang="id-ID" sz="1200" dirty="0">
                <a:solidFill>
                  <a:srgbClr val="1EA185"/>
                </a:solidFill>
                <a:cs typeface="Lato Light"/>
              </a:rPr>
              <a:t>www.companyname.com</a:t>
            </a:r>
          </a:p>
          <a:p>
            <a:pPr algn="ctr" defTabSz="914217"/>
            <a:r>
              <a:rPr lang="en-US" sz="1000" dirty="0">
                <a:solidFill>
                  <a:srgbClr val="FFFFFF"/>
                </a:solidFill>
                <a:cs typeface="Lato Light"/>
              </a:rPr>
              <a:t>© 2016 </a:t>
            </a:r>
            <a:r>
              <a:rPr lang="en-US" sz="1000" dirty="0" err="1">
                <a:solidFill>
                  <a:srgbClr val="FFFFFF"/>
                </a:solidFill>
                <a:cs typeface="Lato Light"/>
              </a:rPr>
              <a:t>Motagua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 </a:t>
            </a:r>
            <a:r>
              <a:rPr lang="id-ID" sz="1000" dirty="0">
                <a:solidFill>
                  <a:srgbClr val="FFFFFF"/>
                </a:solidFill>
                <a:cs typeface="Lato Light"/>
              </a:rPr>
              <a:t>PowerPoint Multipurpose Theme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. All Rights Reserved. </a:t>
            </a:r>
            <a:endParaRPr lang="id-ID" sz="1000" dirty="0">
              <a:solidFill>
                <a:srgbClr val="FFFFFF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82887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hre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 userDrawn="1"/>
        </p:nvSpPr>
        <p:spPr>
          <a:xfrm>
            <a:off x="11512878" y="236686"/>
            <a:ext cx="479630" cy="479505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algn="ctr" defTabSz="914217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558645" y="303535"/>
            <a:ext cx="402603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 defTabSz="914217"/>
            <a:fld id="{260E2A6B-A809-4840-BF14-8648BC0BDF87}" type="slidenum">
              <a:rPr lang="id-ID" sz="1400" b="1">
                <a:solidFill>
                  <a:srgbClr val="FFFFFF"/>
                </a:solidFill>
                <a:latin typeface="Raleway Light"/>
                <a:cs typeface="Raleway Light"/>
              </a:rPr>
              <a:pPr algn="ctr" defTabSz="914217"/>
              <a:t>‹#›</a:t>
            </a:fld>
            <a:endParaRPr lang="id-ID" sz="1400" dirty="0">
              <a:solidFill>
                <a:srgbClr val="FFFFFF"/>
              </a:solidFill>
              <a:latin typeface="Raleway Light"/>
              <a:cs typeface="Raleway Light"/>
            </a:endParaRPr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0"/>
          </p:nvPr>
        </p:nvSpPr>
        <p:spPr>
          <a:xfrm>
            <a:off x="1198564" y="1779589"/>
            <a:ext cx="3206751" cy="313848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6" name="Picture Placeholder 14"/>
          <p:cNvSpPr>
            <a:spLocks noGrp="1" noChangeAspect="1"/>
          </p:cNvSpPr>
          <p:nvPr>
            <p:ph type="pic" sz="quarter" idx="11"/>
          </p:nvPr>
        </p:nvSpPr>
        <p:spPr>
          <a:xfrm>
            <a:off x="4500564" y="1779589"/>
            <a:ext cx="3206751" cy="313848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7" name="Picture Placeholder 14"/>
          <p:cNvSpPr>
            <a:spLocks noGrp="1" noChangeAspect="1"/>
          </p:cNvSpPr>
          <p:nvPr>
            <p:ph type="pic" sz="quarter" idx="12"/>
          </p:nvPr>
        </p:nvSpPr>
        <p:spPr>
          <a:xfrm>
            <a:off x="7815264" y="1784351"/>
            <a:ext cx="3206751" cy="313848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896747" y="6256370"/>
            <a:ext cx="4404903" cy="43085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914217"/>
            <a:r>
              <a:rPr lang="id-ID" sz="1200" dirty="0">
                <a:solidFill>
                  <a:srgbClr val="1EA185"/>
                </a:solidFill>
                <a:cs typeface="Lato Light"/>
              </a:rPr>
              <a:t>www.companyname.com</a:t>
            </a:r>
          </a:p>
          <a:p>
            <a:pPr algn="ctr" defTabSz="914217"/>
            <a:r>
              <a:rPr lang="en-US" sz="1000" dirty="0">
                <a:solidFill>
                  <a:srgbClr val="FFFFFF"/>
                </a:solidFill>
                <a:cs typeface="Lato Light"/>
              </a:rPr>
              <a:t>© 2016 </a:t>
            </a:r>
            <a:r>
              <a:rPr lang="en-US" sz="1000" dirty="0" err="1">
                <a:solidFill>
                  <a:srgbClr val="FFFFFF"/>
                </a:solidFill>
                <a:cs typeface="Lato Light"/>
              </a:rPr>
              <a:t>Motagua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 </a:t>
            </a:r>
            <a:r>
              <a:rPr lang="id-ID" sz="1000" dirty="0">
                <a:solidFill>
                  <a:srgbClr val="FFFFFF"/>
                </a:solidFill>
                <a:cs typeface="Lato Light"/>
              </a:rPr>
              <a:t>PowerPoint Multipurpose Theme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. All Rights Reserved. </a:t>
            </a:r>
            <a:endParaRPr lang="id-ID" sz="1000" dirty="0">
              <a:solidFill>
                <a:srgbClr val="FFFFFF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423170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am Individ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11512878" y="236686"/>
            <a:ext cx="479630" cy="479505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algn="ctr" defTabSz="914217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558645" y="303535"/>
            <a:ext cx="402603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 defTabSz="914217"/>
            <a:fld id="{260E2A6B-A809-4840-BF14-8648BC0BDF87}" type="slidenum">
              <a:rPr lang="id-ID" sz="1400" b="1">
                <a:solidFill>
                  <a:srgbClr val="FFFFFF"/>
                </a:solidFill>
                <a:latin typeface="Raleway Light"/>
                <a:cs typeface="Raleway Light"/>
              </a:rPr>
              <a:pPr algn="ctr" defTabSz="914217"/>
              <a:t>‹#›</a:t>
            </a:fld>
            <a:endParaRPr lang="id-ID" sz="1400" dirty="0">
              <a:solidFill>
                <a:srgbClr val="FFFFFF"/>
              </a:solidFill>
              <a:latin typeface="Raleway Light"/>
              <a:cs typeface="Raleway Light"/>
            </a:endParaRPr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0"/>
          </p:nvPr>
        </p:nvSpPr>
        <p:spPr>
          <a:xfrm>
            <a:off x="2084388" y="2000250"/>
            <a:ext cx="3206751" cy="313848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896747" y="6256370"/>
            <a:ext cx="4404903" cy="43085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914217"/>
            <a:r>
              <a:rPr lang="id-ID" sz="1200" dirty="0">
                <a:solidFill>
                  <a:srgbClr val="1EA185"/>
                </a:solidFill>
                <a:cs typeface="Lato Light"/>
              </a:rPr>
              <a:t>www.companyname.com</a:t>
            </a:r>
          </a:p>
          <a:p>
            <a:pPr algn="ctr" defTabSz="914217"/>
            <a:r>
              <a:rPr lang="en-US" sz="1000" dirty="0">
                <a:solidFill>
                  <a:srgbClr val="FFFFFF"/>
                </a:solidFill>
                <a:cs typeface="Lato Light"/>
              </a:rPr>
              <a:t>© 2016 </a:t>
            </a:r>
            <a:r>
              <a:rPr lang="en-US" sz="1000" dirty="0" err="1">
                <a:solidFill>
                  <a:srgbClr val="FFFFFF"/>
                </a:solidFill>
                <a:cs typeface="Lato Light"/>
              </a:rPr>
              <a:t>Motagua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 </a:t>
            </a:r>
            <a:r>
              <a:rPr lang="id-ID" sz="1000" dirty="0">
                <a:solidFill>
                  <a:srgbClr val="FFFFFF"/>
                </a:solidFill>
                <a:cs typeface="Lato Light"/>
              </a:rPr>
              <a:t>PowerPoint Multipurpose Theme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. All Rights Reserved. </a:t>
            </a:r>
            <a:endParaRPr lang="id-ID" sz="1000" dirty="0">
              <a:solidFill>
                <a:srgbClr val="FFFFFF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27180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iagonal Stripe 2"/>
          <p:cNvSpPr/>
          <p:nvPr userDrawn="1"/>
        </p:nvSpPr>
        <p:spPr>
          <a:xfrm>
            <a:off x="0" y="1049"/>
            <a:ext cx="1430656" cy="1141952"/>
          </a:xfrm>
          <a:prstGeom prst="diagStripe">
            <a:avLst>
              <a:gd name="adj" fmla="val 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30" y="196328"/>
            <a:ext cx="551298" cy="34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16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upport-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11512878" y="236686"/>
            <a:ext cx="479630" cy="479505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algn="ctr" defTabSz="914217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558645" y="303535"/>
            <a:ext cx="402603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 defTabSz="914217"/>
            <a:fld id="{260E2A6B-A809-4840-BF14-8648BC0BDF87}" type="slidenum">
              <a:rPr lang="id-ID" sz="1400" b="1">
                <a:solidFill>
                  <a:srgbClr val="FFFFFF"/>
                </a:solidFill>
                <a:latin typeface="Raleway Light"/>
                <a:cs typeface="Raleway Light"/>
              </a:rPr>
              <a:pPr algn="ctr" defTabSz="914217"/>
              <a:t>‹#›</a:t>
            </a:fld>
            <a:endParaRPr lang="id-ID" sz="1400" dirty="0">
              <a:solidFill>
                <a:srgbClr val="FFFFFF"/>
              </a:solidFill>
              <a:latin typeface="Raleway Light"/>
              <a:cs typeface="Raleway Ligh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896747" y="6256370"/>
            <a:ext cx="4404903" cy="43085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914217"/>
            <a:r>
              <a:rPr lang="id-ID" sz="1200" dirty="0">
                <a:solidFill>
                  <a:srgbClr val="1EA185"/>
                </a:solidFill>
                <a:cs typeface="Lato Light"/>
              </a:rPr>
              <a:t>www.companyname.com</a:t>
            </a:r>
          </a:p>
          <a:p>
            <a:pPr algn="ctr" defTabSz="914217"/>
            <a:r>
              <a:rPr lang="en-US" sz="1000" dirty="0">
                <a:solidFill>
                  <a:srgbClr val="FFFFFF"/>
                </a:solidFill>
                <a:cs typeface="Lato Light"/>
              </a:rPr>
              <a:t>© 2016 </a:t>
            </a:r>
            <a:r>
              <a:rPr lang="en-US" sz="1000" dirty="0" err="1">
                <a:solidFill>
                  <a:srgbClr val="FFFFFF"/>
                </a:solidFill>
                <a:cs typeface="Lato Light"/>
              </a:rPr>
              <a:t>Motagua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 </a:t>
            </a:r>
            <a:r>
              <a:rPr lang="id-ID" sz="1000" dirty="0">
                <a:solidFill>
                  <a:srgbClr val="FFFFFF"/>
                </a:solidFill>
                <a:cs typeface="Lato Light"/>
              </a:rPr>
              <a:t>PowerPoint Multipurpose Theme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. All Rights Reserved. </a:t>
            </a:r>
            <a:endParaRPr lang="id-ID" sz="1000" dirty="0">
              <a:solidFill>
                <a:srgbClr val="FFFFFF"/>
              </a:solidFill>
              <a:cs typeface="Lato Light"/>
            </a:endParaRPr>
          </a:p>
        </p:txBody>
      </p:sp>
      <p:sp>
        <p:nvSpPr>
          <p:cNvPr id="15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1255589" y="1692238"/>
            <a:ext cx="4030217" cy="3977969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71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App Design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 userDrawn="1"/>
        </p:nvSpPr>
        <p:spPr>
          <a:xfrm>
            <a:off x="11512878" y="236686"/>
            <a:ext cx="479630" cy="479505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algn="ctr" defTabSz="914217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558645" y="303535"/>
            <a:ext cx="402603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 defTabSz="914217"/>
            <a:fld id="{260E2A6B-A809-4840-BF14-8648BC0BDF87}" type="slidenum">
              <a:rPr lang="id-ID" sz="1400" b="1">
                <a:solidFill>
                  <a:srgbClr val="FFFFFF"/>
                </a:solidFill>
                <a:latin typeface="Raleway Light"/>
                <a:cs typeface="Raleway Light"/>
              </a:rPr>
              <a:pPr algn="ctr" defTabSz="914217"/>
              <a:t>‹#›</a:t>
            </a:fld>
            <a:endParaRPr lang="id-ID" sz="1400" dirty="0">
              <a:solidFill>
                <a:srgbClr val="FFFFFF"/>
              </a:solidFill>
              <a:latin typeface="Raleway Light"/>
              <a:cs typeface="Raleway Light"/>
            </a:endParaRPr>
          </a:p>
        </p:txBody>
      </p:sp>
      <p:sp>
        <p:nvSpPr>
          <p:cNvPr id="26" name="Picture Placeholder 9"/>
          <p:cNvSpPr>
            <a:spLocks noGrp="1" noChangeAspect="1"/>
          </p:cNvSpPr>
          <p:nvPr>
            <p:ph type="pic" sz="quarter" idx="10"/>
          </p:nvPr>
        </p:nvSpPr>
        <p:spPr>
          <a:xfrm>
            <a:off x="2116468" y="2292692"/>
            <a:ext cx="1418177" cy="2544377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5401831" y="2292692"/>
            <a:ext cx="1418177" cy="2544377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8732070" y="2292692"/>
            <a:ext cx="1418177" cy="254437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3896747" y="6256370"/>
            <a:ext cx="4404903" cy="43085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914217"/>
            <a:r>
              <a:rPr lang="id-ID" sz="1200" dirty="0">
                <a:solidFill>
                  <a:srgbClr val="1EA185"/>
                </a:solidFill>
                <a:cs typeface="Lato Light"/>
              </a:rPr>
              <a:t>www.companyname.com</a:t>
            </a:r>
          </a:p>
          <a:p>
            <a:pPr algn="ctr" defTabSz="914217"/>
            <a:r>
              <a:rPr lang="en-US" sz="1000" dirty="0">
                <a:solidFill>
                  <a:srgbClr val="FFFFFF"/>
                </a:solidFill>
                <a:cs typeface="Lato Light"/>
              </a:rPr>
              <a:t>© 2016 </a:t>
            </a:r>
            <a:r>
              <a:rPr lang="en-US" sz="1000" dirty="0" err="1">
                <a:solidFill>
                  <a:srgbClr val="FFFFFF"/>
                </a:solidFill>
                <a:cs typeface="Lato Light"/>
              </a:rPr>
              <a:t>Motagua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 </a:t>
            </a:r>
            <a:r>
              <a:rPr lang="id-ID" sz="1000" dirty="0">
                <a:solidFill>
                  <a:srgbClr val="FFFFFF"/>
                </a:solidFill>
                <a:cs typeface="Lato Light"/>
              </a:rPr>
              <a:t>PowerPoint Multipurpose Theme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. All Rights Reserved. </a:t>
            </a:r>
            <a:endParaRPr lang="id-ID" sz="1000" dirty="0">
              <a:solidFill>
                <a:srgbClr val="FFFFFF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75199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Mockup-de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 userDrawn="1"/>
        </p:nvSpPr>
        <p:spPr>
          <a:xfrm>
            <a:off x="11512878" y="236686"/>
            <a:ext cx="479630" cy="479505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algn="ctr" defTabSz="914217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558645" y="303535"/>
            <a:ext cx="402603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 defTabSz="914217"/>
            <a:fld id="{260E2A6B-A809-4840-BF14-8648BC0BDF87}" type="slidenum">
              <a:rPr lang="id-ID" sz="1400" b="1">
                <a:solidFill>
                  <a:srgbClr val="FFFFFF"/>
                </a:solidFill>
                <a:latin typeface="Raleway Light"/>
                <a:cs typeface="Raleway Light"/>
              </a:rPr>
              <a:pPr algn="ctr" defTabSz="914217"/>
              <a:t>‹#›</a:t>
            </a:fld>
            <a:endParaRPr lang="id-ID" sz="1400" dirty="0">
              <a:solidFill>
                <a:srgbClr val="FFFFFF"/>
              </a:solidFill>
              <a:latin typeface="Raleway Light"/>
              <a:cs typeface="Raleway Light"/>
            </a:endParaRPr>
          </a:p>
        </p:txBody>
      </p:sp>
      <p:sp>
        <p:nvSpPr>
          <p:cNvPr id="38" name="Picture Placeholder 16"/>
          <p:cNvSpPr>
            <a:spLocks noGrp="1" noChangeAspect="1"/>
          </p:cNvSpPr>
          <p:nvPr>
            <p:ph type="pic" sz="quarter" idx="13"/>
          </p:nvPr>
        </p:nvSpPr>
        <p:spPr>
          <a:xfrm>
            <a:off x="7036984" y="2394392"/>
            <a:ext cx="1006768" cy="238505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9" name="Picture Placeholder 16"/>
          <p:cNvSpPr>
            <a:spLocks noGrp="1" noChangeAspect="1"/>
          </p:cNvSpPr>
          <p:nvPr>
            <p:ph type="pic" sz="quarter" idx="14"/>
          </p:nvPr>
        </p:nvSpPr>
        <p:spPr>
          <a:xfrm>
            <a:off x="4047873" y="2393726"/>
            <a:ext cx="920404" cy="238505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5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5140484" y="2174790"/>
            <a:ext cx="1747046" cy="3114540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3896747" y="6256370"/>
            <a:ext cx="4404903" cy="43085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914217"/>
            <a:r>
              <a:rPr lang="id-ID" sz="1200" dirty="0">
                <a:solidFill>
                  <a:srgbClr val="1EA185"/>
                </a:solidFill>
                <a:cs typeface="Lato Light"/>
              </a:rPr>
              <a:t>www.companyname.com</a:t>
            </a:r>
          </a:p>
          <a:p>
            <a:pPr algn="ctr" defTabSz="914217"/>
            <a:r>
              <a:rPr lang="en-US" sz="1000" dirty="0">
                <a:solidFill>
                  <a:srgbClr val="FFFFFF"/>
                </a:solidFill>
                <a:cs typeface="Lato Light"/>
              </a:rPr>
              <a:t>© 2016 </a:t>
            </a:r>
            <a:r>
              <a:rPr lang="en-US" sz="1000" dirty="0" err="1">
                <a:solidFill>
                  <a:srgbClr val="FFFFFF"/>
                </a:solidFill>
                <a:cs typeface="Lato Light"/>
              </a:rPr>
              <a:t>Motagua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 </a:t>
            </a:r>
            <a:r>
              <a:rPr lang="id-ID" sz="1000" dirty="0">
                <a:solidFill>
                  <a:srgbClr val="FFFFFF"/>
                </a:solidFill>
                <a:cs typeface="Lato Light"/>
              </a:rPr>
              <a:t>PowerPoint Multipurpose Theme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. All Rights Reserved. </a:t>
            </a:r>
            <a:endParaRPr lang="id-ID" sz="1000" dirty="0">
              <a:solidFill>
                <a:srgbClr val="FFFFFF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11228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Meet_the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11512878" y="236686"/>
            <a:ext cx="479630" cy="479505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algn="ctr" defTabSz="914217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558645" y="303535"/>
            <a:ext cx="402603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 defTabSz="914217"/>
            <a:fld id="{260E2A6B-A809-4840-BF14-8648BC0BDF87}" type="slidenum">
              <a:rPr lang="id-ID" sz="1400" b="1">
                <a:solidFill>
                  <a:srgbClr val="FFFFFF"/>
                </a:solidFill>
                <a:latin typeface="Raleway Light"/>
                <a:cs typeface="Raleway Light"/>
              </a:rPr>
              <a:pPr algn="ctr" defTabSz="914217"/>
              <a:t>‹#›</a:t>
            </a:fld>
            <a:endParaRPr lang="id-ID" sz="1400" dirty="0">
              <a:solidFill>
                <a:srgbClr val="FFFFFF"/>
              </a:solidFill>
              <a:latin typeface="Raleway Light"/>
              <a:cs typeface="Raleway Ligh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896747" y="6256370"/>
            <a:ext cx="4404903" cy="43085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914217"/>
            <a:r>
              <a:rPr lang="id-ID" sz="1200" dirty="0">
                <a:solidFill>
                  <a:srgbClr val="1EA185"/>
                </a:solidFill>
                <a:cs typeface="Lato Light"/>
              </a:rPr>
              <a:t>www.companyname.com</a:t>
            </a:r>
          </a:p>
          <a:p>
            <a:pPr algn="ctr" defTabSz="914217"/>
            <a:r>
              <a:rPr lang="en-US" sz="1000" dirty="0">
                <a:solidFill>
                  <a:srgbClr val="FFFFFF"/>
                </a:solidFill>
                <a:cs typeface="Lato Light"/>
              </a:rPr>
              <a:t>© 2016 </a:t>
            </a:r>
            <a:r>
              <a:rPr lang="en-US" sz="1000" dirty="0" err="1">
                <a:solidFill>
                  <a:srgbClr val="FFFFFF"/>
                </a:solidFill>
                <a:cs typeface="Lato Light"/>
              </a:rPr>
              <a:t>Motagua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 </a:t>
            </a:r>
            <a:r>
              <a:rPr lang="id-ID" sz="1000" dirty="0">
                <a:solidFill>
                  <a:srgbClr val="FFFFFF"/>
                </a:solidFill>
                <a:cs typeface="Lato Light"/>
              </a:rPr>
              <a:t>PowerPoint Multipurpose Theme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. All Rights Reserved. </a:t>
            </a:r>
            <a:endParaRPr lang="id-ID" sz="1000" dirty="0">
              <a:solidFill>
                <a:srgbClr val="FFFFFF"/>
              </a:solidFill>
              <a:cs typeface="Lato Light"/>
            </a:endParaRPr>
          </a:p>
        </p:txBody>
      </p:sp>
      <p:sp>
        <p:nvSpPr>
          <p:cNvPr id="5" name="Picture Placeholder 22"/>
          <p:cNvSpPr>
            <a:spLocks noGrp="1" noChangeAspect="1"/>
          </p:cNvSpPr>
          <p:nvPr>
            <p:ph type="pic" sz="quarter" idx="14"/>
          </p:nvPr>
        </p:nvSpPr>
        <p:spPr>
          <a:xfrm>
            <a:off x="988484" y="1821007"/>
            <a:ext cx="1822449" cy="18245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462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Meet_the_team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11512878" y="236686"/>
            <a:ext cx="479630" cy="479505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algn="ctr" defTabSz="914217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558645" y="303535"/>
            <a:ext cx="402603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 defTabSz="914217"/>
            <a:fld id="{260E2A6B-A809-4840-BF14-8648BC0BDF87}" type="slidenum">
              <a:rPr lang="id-ID" sz="1400" b="1">
                <a:solidFill>
                  <a:srgbClr val="FFFFFF"/>
                </a:solidFill>
                <a:latin typeface="Raleway Light"/>
                <a:cs typeface="Raleway Light"/>
              </a:rPr>
              <a:pPr algn="ctr" defTabSz="914217"/>
              <a:t>‹#›</a:t>
            </a:fld>
            <a:endParaRPr lang="id-ID" sz="1400" dirty="0">
              <a:solidFill>
                <a:srgbClr val="FFFFFF"/>
              </a:solidFill>
              <a:latin typeface="Raleway Light"/>
              <a:cs typeface="Raleway Ligh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896747" y="6256370"/>
            <a:ext cx="4404903" cy="43085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914217"/>
            <a:r>
              <a:rPr lang="id-ID" sz="1200" dirty="0">
                <a:solidFill>
                  <a:srgbClr val="1EA185"/>
                </a:solidFill>
                <a:cs typeface="Lato Light"/>
              </a:rPr>
              <a:t>www.companyname.com</a:t>
            </a:r>
          </a:p>
          <a:p>
            <a:pPr algn="ctr" defTabSz="914217"/>
            <a:r>
              <a:rPr lang="en-US" sz="1000" dirty="0">
                <a:solidFill>
                  <a:srgbClr val="FFFFFF"/>
                </a:solidFill>
                <a:cs typeface="Lato Light"/>
              </a:rPr>
              <a:t>© 2016 </a:t>
            </a:r>
            <a:r>
              <a:rPr lang="en-US" sz="1000" dirty="0" err="1">
                <a:solidFill>
                  <a:srgbClr val="FFFFFF"/>
                </a:solidFill>
                <a:cs typeface="Lato Light"/>
              </a:rPr>
              <a:t>Motagua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 </a:t>
            </a:r>
            <a:r>
              <a:rPr lang="id-ID" sz="1000" dirty="0">
                <a:solidFill>
                  <a:srgbClr val="FFFFFF"/>
                </a:solidFill>
                <a:cs typeface="Lato Light"/>
              </a:rPr>
              <a:t>PowerPoint Multipurpose Theme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. All Rights Reserved. </a:t>
            </a:r>
            <a:endParaRPr lang="id-ID" sz="1000" dirty="0">
              <a:solidFill>
                <a:srgbClr val="FFFFFF"/>
              </a:solidFill>
              <a:cs typeface="Lato Light"/>
            </a:endParaRPr>
          </a:p>
        </p:txBody>
      </p:sp>
      <p:sp>
        <p:nvSpPr>
          <p:cNvPr id="5" name="Picture Placeholder 22"/>
          <p:cNvSpPr>
            <a:spLocks noGrp="1" noChangeAspect="1"/>
          </p:cNvSpPr>
          <p:nvPr>
            <p:ph type="pic" sz="quarter" idx="14"/>
          </p:nvPr>
        </p:nvSpPr>
        <p:spPr>
          <a:xfrm>
            <a:off x="1290292" y="2132954"/>
            <a:ext cx="1822449" cy="18245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18" name="Picture Placeholder 22"/>
          <p:cNvSpPr>
            <a:spLocks noGrp="1" noChangeAspect="1"/>
          </p:cNvSpPr>
          <p:nvPr>
            <p:ph type="pic" sz="quarter" idx="15"/>
          </p:nvPr>
        </p:nvSpPr>
        <p:spPr>
          <a:xfrm>
            <a:off x="3896747" y="2132954"/>
            <a:ext cx="1822449" cy="18245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19" name="Picture Placeholder 22"/>
          <p:cNvSpPr>
            <a:spLocks noGrp="1" noChangeAspect="1"/>
          </p:cNvSpPr>
          <p:nvPr>
            <p:ph type="pic" sz="quarter" idx="16"/>
          </p:nvPr>
        </p:nvSpPr>
        <p:spPr>
          <a:xfrm>
            <a:off x="6549859" y="2132954"/>
            <a:ext cx="1822449" cy="18245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  <p:sp>
        <p:nvSpPr>
          <p:cNvPr id="20" name="Picture Placeholder 22"/>
          <p:cNvSpPr>
            <a:spLocks noGrp="1" noChangeAspect="1"/>
          </p:cNvSpPr>
          <p:nvPr>
            <p:ph type="pic" sz="quarter" idx="17"/>
          </p:nvPr>
        </p:nvSpPr>
        <p:spPr>
          <a:xfrm>
            <a:off x="9135071" y="2132954"/>
            <a:ext cx="1822449" cy="18245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9695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orftfolio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3896747" y="6256370"/>
            <a:ext cx="4404903" cy="43085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914217"/>
            <a:r>
              <a:rPr lang="id-ID" sz="1200" dirty="0">
                <a:solidFill>
                  <a:srgbClr val="1EA185"/>
                </a:solidFill>
                <a:cs typeface="Lato Light"/>
              </a:rPr>
              <a:t>www.companyname.com</a:t>
            </a:r>
          </a:p>
          <a:p>
            <a:pPr algn="ctr" defTabSz="914217"/>
            <a:r>
              <a:rPr lang="en-US" sz="1000" dirty="0">
                <a:solidFill>
                  <a:srgbClr val="FFFFFF"/>
                </a:solidFill>
                <a:cs typeface="Lato Light"/>
              </a:rPr>
              <a:t>© 2016 </a:t>
            </a:r>
            <a:r>
              <a:rPr lang="en-US" sz="1000" dirty="0" err="1">
                <a:solidFill>
                  <a:srgbClr val="FFFFFF"/>
                </a:solidFill>
                <a:cs typeface="Lato Light"/>
              </a:rPr>
              <a:t>Motagua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 </a:t>
            </a:r>
            <a:r>
              <a:rPr lang="id-ID" sz="1000" dirty="0">
                <a:solidFill>
                  <a:srgbClr val="FFFFFF"/>
                </a:solidFill>
                <a:cs typeface="Lato Light"/>
              </a:rPr>
              <a:t>PowerPoint Multipurpose Theme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. All Rights Reserved. </a:t>
            </a:r>
            <a:endParaRPr lang="id-ID" sz="1000" dirty="0">
              <a:solidFill>
                <a:srgbClr val="FFFFFF"/>
              </a:solidFill>
              <a:cs typeface="Lato Light"/>
            </a:endParaRPr>
          </a:p>
        </p:txBody>
      </p:sp>
      <p:sp>
        <p:nvSpPr>
          <p:cNvPr id="35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2" y="1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6" name="Picture Placeholder 2"/>
          <p:cNvSpPr>
            <a:spLocks noGrp="1" noChangeAspect="1"/>
          </p:cNvSpPr>
          <p:nvPr>
            <p:ph type="pic" sz="quarter" idx="16"/>
          </p:nvPr>
        </p:nvSpPr>
        <p:spPr>
          <a:xfrm>
            <a:off x="2" y="1981479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7" name="Picture Placeholder 2"/>
          <p:cNvSpPr>
            <a:spLocks noGrp="1" noChangeAspect="1"/>
          </p:cNvSpPr>
          <p:nvPr>
            <p:ph type="pic" sz="quarter" idx="17"/>
          </p:nvPr>
        </p:nvSpPr>
        <p:spPr>
          <a:xfrm>
            <a:off x="2438750" y="608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sz="quarter" idx="18"/>
          </p:nvPr>
        </p:nvSpPr>
        <p:spPr>
          <a:xfrm>
            <a:off x="2438750" y="1982087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sz="quarter" idx="19"/>
          </p:nvPr>
        </p:nvSpPr>
        <p:spPr>
          <a:xfrm>
            <a:off x="4871863" y="-607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0" name="Picture Placeholder 2"/>
          <p:cNvSpPr>
            <a:spLocks noGrp="1" noChangeAspect="1"/>
          </p:cNvSpPr>
          <p:nvPr>
            <p:ph type="pic" sz="quarter" idx="20"/>
          </p:nvPr>
        </p:nvSpPr>
        <p:spPr>
          <a:xfrm>
            <a:off x="4871863" y="1980871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sz="quarter" idx="21"/>
          </p:nvPr>
        </p:nvSpPr>
        <p:spPr>
          <a:xfrm>
            <a:off x="7299466" y="1216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sz="quarter" idx="22"/>
          </p:nvPr>
        </p:nvSpPr>
        <p:spPr>
          <a:xfrm>
            <a:off x="7299466" y="1982694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3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9742111" y="1216"/>
            <a:ext cx="2449889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4" name="Picture Placeholder 2"/>
          <p:cNvSpPr>
            <a:spLocks noGrp="1" noChangeAspect="1"/>
          </p:cNvSpPr>
          <p:nvPr>
            <p:ph type="pic" sz="quarter" idx="24"/>
          </p:nvPr>
        </p:nvSpPr>
        <p:spPr>
          <a:xfrm>
            <a:off x="9742111" y="1982694"/>
            <a:ext cx="2449889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582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A02D-0DA9-4DAB-A19F-3B6593918D85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1D4-F3F5-41FD-ADA0-BCE168A29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120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orftfolio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3896747" y="6256370"/>
            <a:ext cx="4404903" cy="43085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914217"/>
            <a:r>
              <a:rPr lang="id-ID" sz="1200" dirty="0">
                <a:solidFill>
                  <a:srgbClr val="1EA185"/>
                </a:solidFill>
                <a:cs typeface="Lato Light"/>
              </a:rPr>
              <a:t>www.companyname.com</a:t>
            </a:r>
          </a:p>
          <a:p>
            <a:pPr algn="ctr" defTabSz="914217"/>
            <a:r>
              <a:rPr lang="en-US" sz="1000" dirty="0">
                <a:solidFill>
                  <a:srgbClr val="FFFFFF"/>
                </a:solidFill>
                <a:cs typeface="Lato Light"/>
              </a:rPr>
              <a:t>© 2016 </a:t>
            </a:r>
            <a:r>
              <a:rPr lang="en-US" sz="1000" dirty="0" err="1">
                <a:solidFill>
                  <a:srgbClr val="FFFFFF"/>
                </a:solidFill>
                <a:cs typeface="Lato Light"/>
              </a:rPr>
              <a:t>Motagua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 </a:t>
            </a:r>
            <a:r>
              <a:rPr lang="id-ID" sz="1000" dirty="0">
                <a:solidFill>
                  <a:srgbClr val="FFFFFF"/>
                </a:solidFill>
                <a:cs typeface="Lato Light"/>
              </a:rPr>
              <a:t>PowerPoint Multipurpose Theme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. All Rights Reserved. </a:t>
            </a:r>
            <a:endParaRPr lang="id-ID" sz="1000" dirty="0">
              <a:solidFill>
                <a:srgbClr val="FFFFFF"/>
              </a:solidFill>
              <a:cs typeface="Lato Light"/>
            </a:endParaRPr>
          </a:p>
        </p:txBody>
      </p:sp>
      <p:sp>
        <p:nvSpPr>
          <p:cNvPr id="35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2" y="1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sz="quarter" idx="18"/>
          </p:nvPr>
        </p:nvSpPr>
        <p:spPr>
          <a:xfrm>
            <a:off x="2438749" y="1982087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sz="quarter" idx="19"/>
          </p:nvPr>
        </p:nvSpPr>
        <p:spPr>
          <a:xfrm>
            <a:off x="4871863" y="-607"/>
            <a:ext cx="2438746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sz="quarter" idx="22"/>
          </p:nvPr>
        </p:nvSpPr>
        <p:spPr>
          <a:xfrm>
            <a:off x="7321753" y="1982694"/>
            <a:ext cx="2539935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3" name="Picture Placeholder 2"/>
          <p:cNvSpPr>
            <a:spLocks noGrp="1" noChangeAspect="1"/>
          </p:cNvSpPr>
          <p:nvPr>
            <p:ph type="pic" sz="quarter" idx="23"/>
          </p:nvPr>
        </p:nvSpPr>
        <p:spPr>
          <a:xfrm>
            <a:off x="9742111" y="1216"/>
            <a:ext cx="2449889" cy="19808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9853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11512878" y="236686"/>
            <a:ext cx="479630" cy="479505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algn="ctr" defTabSz="914217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558645" y="303535"/>
            <a:ext cx="402603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 defTabSz="914217"/>
            <a:fld id="{260E2A6B-A809-4840-BF14-8648BC0BDF87}" type="slidenum">
              <a:rPr lang="id-ID" sz="1400" b="1">
                <a:solidFill>
                  <a:srgbClr val="FFFFFF"/>
                </a:solidFill>
                <a:latin typeface="Raleway Light"/>
                <a:cs typeface="Raleway Light"/>
              </a:rPr>
              <a:pPr algn="ctr" defTabSz="914217"/>
              <a:t>‹#›</a:t>
            </a:fld>
            <a:endParaRPr lang="id-ID" sz="1400" dirty="0">
              <a:solidFill>
                <a:srgbClr val="FFFFFF"/>
              </a:solidFill>
              <a:latin typeface="Raleway Light"/>
              <a:cs typeface="Raleway Light"/>
            </a:endParaRPr>
          </a:p>
        </p:txBody>
      </p:sp>
      <p:sp>
        <p:nvSpPr>
          <p:cNvPr id="9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0" y="1509473"/>
            <a:ext cx="12192000" cy="3386667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896747" y="6256370"/>
            <a:ext cx="4404903" cy="43085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914217"/>
            <a:r>
              <a:rPr lang="id-ID" sz="1200" dirty="0">
                <a:solidFill>
                  <a:srgbClr val="1EA185"/>
                </a:solidFill>
                <a:cs typeface="Lato Light"/>
              </a:rPr>
              <a:t>www.companyname.com</a:t>
            </a:r>
          </a:p>
          <a:p>
            <a:pPr algn="ctr" defTabSz="914217"/>
            <a:r>
              <a:rPr lang="en-US" sz="1000" dirty="0">
                <a:solidFill>
                  <a:srgbClr val="FFFFFF"/>
                </a:solidFill>
                <a:cs typeface="Lato Light"/>
              </a:rPr>
              <a:t>© 2016 </a:t>
            </a:r>
            <a:r>
              <a:rPr lang="en-US" sz="1000" dirty="0" err="1">
                <a:solidFill>
                  <a:srgbClr val="FFFFFF"/>
                </a:solidFill>
                <a:cs typeface="Lato Light"/>
              </a:rPr>
              <a:t>Motagua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 </a:t>
            </a:r>
            <a:r>
              <a:rPr lang="id-ID" sz="1000" dirty="0">
                <a:solidFill>
                  <a:srgbClr val="FFFFFF"/>
                </a:solidFill>
                <a:cs typeface="Lato Light"/>
              </a:rPr>
              <a:t>PowerPoint Multipurpose Theme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. All Rights Reserved. </a:t>
            </a:r>
            <a:endParaRPr lang="id-ID" sz="1000" dirty="0">
              <a:solidFill>
                <a:srgbClr val="FFFFFF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417254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ig_Picture_place-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-1"/>
            <a:ext cx="12203143" cy="685800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9033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a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3" y="-1"/>
            <a:ext cx="12192001" cy="3230218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0"/>
          </p:nvPr>
        </p:nvSpPr>
        <p:spPr>
          <a:xfrm>
            <a:off x="997398" y="1188270"/>
            <a:ext cx="752671" cy="2139950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2" name="Picture Placeholder 2"/>
          <p:cNvSpPr>
            <a:spLocks noGrp="1" noChangeAspect="1"/>
          </p:cNvSpPr>
          <p:nvPr>
            <p:ph type="pic" sz="quarter" idx="12"/>
          </p:nvPr>
        </p:nvSpPr>
        <p:spPr>
          <a:xfrm>
            <a:off x="3573307" y="1188270"/>
            <a:ext cx="803171" cy="2133600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1903613" y="966020"/>
            <a:ext cx="1558227" cy="2755900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896747" y="6256370"/>
            <a:ext cx="4404903" cy="43085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914217"/>
            <a:r>
              <a:rPr lang="id-ID" sz="1200" dirty="0">
                <a:solidFill>
                  <a:srgbClr val="1EA185"/>
                </a:solidFill>
                <a:cs typeface="Lato Light"/>
              </a:rPr>
              <a:t>www.companyname.com</a:t>
            </a:r>
          </a:p>
          <a:p>
            <a:pPr algn="ctr" defTabSz="914217"/>
            <a:r>
              <a:rPr lang="en-US" sz="1000" dirty="0">
                <a:solidFill>
                  <a:srgbClr val="FFFFFF"/>
                </a:solidFill>
                <a:cs typeface="Lato Light"/>
              </a:rPr>
              <a:t>© 2016 </a:t>
            </a:r>
            <a:r>
              <a:rPr lang="en-US" sz="1000" dirty="0" err="1">
                <a:solidFill>
                  <a:srgbClr val="FFFFFF"/>
                </a:solidFill>
                <a:cs typeface="Lato Light"/>
              </a:rPr>
              <a:t>Motagua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 </a:t>
            </a:r>
            <a:r>
              <a:rPr lang="id-ID" sz="1000" dirty="0">
                <a:solidFill>
                  <a:srgbClr val="FFFFFF"/>
                </a:solidFill>
                <a:cs typeface="Lato Light"/>
              </a:rPr>
              <a:t>PowerPoint Multipurpose Theme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. All Rights Reserved. </a:t>
            </a:r>
            <a:endParaRPr lang="id-ID" sz="1000" dirty="0">
              <a:solidFill>
                <a:srgbClr val="FFFFFF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56083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Pad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3" y="-1"/>
            <a:ext cx="12192001" cy="3230218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411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3" y="-1"/>
            <a:ext cx="12192001" cy="3230218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3896747" y="6256370"/>
            <a:ext cx="4404903" cy="43085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914217"/>
            <a:r>
              <a:rPr lang="id-ID" sz="1200" dirty="0">
                <a:solidFill>
                  <a:srgbClr val="1EA185"/>
                </a:solidFill>
                <a:cs typeface="Lato Light"/>
              </a:rPr>
              <a:t>www.companyname.com</a:t>
            </a:r>
          </a:p>
          <a:p>
            <a:pPr algn="ctr" defTabSz="914217"/>
            <a:r>
              <a:rPr lang="en-US" sz="1000" dirty="0">
                <a:solidFill>
                  <a:srgbClr val="FFFFFF"/>
                </a:solidFill>
                <a:cs typeface="Lato Light"/>
              </a:rPr>
              <a:t>© 2016 </a:t>
            </a:r>
            <a:r>
              <a:rPr lang="en-US" sz="1000" dirty="0" err="1">
                <a:solidFill>
                  <a:srgbClr val="FFFFFF"/>
                </a:solidFill>
                <a:cs typeface="Lato Light"/>
              </a:rPr>
              <a:t>Motagua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 </a:t>
            </a:r>
            <a:r>
              <a:rPr lang="id-ID" sz="1000" dirty="0">
                <a:solidFill>
                  <a:srgbClr val="FFFFFF"/>
                </a:solidFill>
                <a:cs typeface="Lato Light"/>
              </a:rPr>
              <a:t>PowerPoint Multipurpose Theme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. All Rights Reserved. </a:t>
            </a:r>
            <a:endParaRPr lang="id-ID" sz="1000" dirty="0">
              <a:solidFill>
                <a:srgbClr val="FFFFFF"/>
              </a:solidFill>
              <a:cs typeface="Lato Light"/>
            </a:endParaRP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1535889" y="1233378"/>
            <a:ext cx="2360858" cy="4225173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82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-3" y="-1"/>
            <a:ext cx="12192001" cy="3230218"/>
          </a:xfrm>
        </p:spPr>
        <p:txBody>
          <a:bodyPr rtlCol="0"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3896747" y="6256370"/>
            <a:ext cx="4404903" cy="43085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914217"/>
            <a:r>
              <a:rPr lang="id-ID" sz="1200" dirty="0">
                <a:solidFill>
                  <a:srgbClr val="1EA185"/>
                </a:solidFill>
                <a:cs typeface="Lato Light"/>
              </a:rPr>
              <a:t>www.companyname.com</a:t>
            </a:r>
          </a:p>
          <a:p>
            <a:pPr algn="ctr" defTabSz="914217"/>
            <a:r>
              <a:rPr lang="en-US" sz="1000" dirty="0">
                <a:solidFill>
                  <a:srgbClr val="FFFFFF"/>
                </a:solidFill>
                <a:cs typeface="Lato Light"/>
              </a:rPr>
              <a:t>© 2016 </a:t>
            </a:r>
            <a:r>
              <a:rPr lang="en-US" sz="1000" dirty="0" err="1">
                <a:solidFill>
                  <a:srgbClr val="FFFFFF"/>
                </a:solidFill>
                <a:cs typeface="Lato Light"/>
              </a:rPr>
              <a:t>Motagua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 </a:t>
            </a:r>
            <a:r>
              <a:rPr lang="id-ID" sz="1000" dirty="0">
                <a:solidFill>
                  <a:srgbClr val="FFFFFF"/>
                </a:solidFill>
                <a:cs typeface="Lato Light"/>
              </a:rPr>
              <a:t>PowerPoint Multipurpose Theme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. All Rights Reserved. </a:t>
            </a:r>
            <a:endParaRPr lang="id-ID" sz="1000" dirty="0">
              <a:solidFill>
                <a:srgbClr val="FFFFFF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61310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porftfolio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 userDrawn="1"/>
        </p:nvSpPr>
        <p:spPr>
          <a:xfrm>
            <a:off x="11512878" y="236686"/>
            <a:ext cx="479630" cy="479505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algn="ctr" defTabSz="914217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558645" y="303535"/>
            <a:ext cx="402603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 defTabSz="914217"/>
            <a:fld id="{260E2A6B-A809-4840-BF14-8648BC0BDF87}" type="slidenum">
              <a:rPr lang="id-ID" sz="1400" b="1">
                <a:solidFill>
                  <a:srgbClr val="FFFFFF"/>
                </a:solidFill>
                <a:latin typeface="Raleway Light"/>
                <a:cs typeface="Raleway Light"/>
              </a:rPr>
              <a:pPr algn="ctr" defTabSz="914217"/>
              <a:t>‹#›</a:t>
            </a:fld>
            <a:endParaRPr lang="id-ID" sz="1400" dirty="0">
              <a:solidFill>
                <a:srgbClr val="FFFFFF"/>
              </a:solidFill>
              <a:latin typeface="Raleway Light"/>
              <a:cs typeface="Raleway Light"/>
            </a:endParaRPr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4500563" y="1779589"/>
            <a:ext cx="3194049" cy="22669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sz="quarter" idx="12"/>
          </p:nvPr>
        </p:nvSpPr>
        <p:spPr>
          <a:xfrm>
            <a:off x="7808913" y="1779589"/>
            <a:ext cx="3216275" cy="22669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1" name="Picture Placeholder 2"/>
          <p:cNvSpPr>
            <a:spLocks noGrp="1" noChangeAspect="1"/>
          </p:cNvSpPr>
          <p:nvPr>
            <p:ph type="pic" sz="quarter" idx="15"/>
          </p:nvPr>
        </p:nvSpPr>
        <p:spPr>
          <a:xfrm>
            <a:off x="1210109" y="1795468"/>
            <a:ext cx="3201554" cy="225107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3896747" y="6256370"/>
            <a:ext cx="4404903" cy="43085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914217"/>
            <a:r>
              <a:rPr lang="id-ID" sz="1200" dirty="0">
                <a:solidFill>
                  <a:srgbClr val="1EA185"/>
                </a:solidFill>
                <a:cs typeface="Lato Light"/>
              </a:rPr>
              <a:t>www.companyname.com</a:t>
            </a:r>
          </a:p>
          <a:p>
            <a:pPr algn="ctr" defTabSz="914217"/>
            <a:r>
              <a:rPr lang="en-US" sz="1000" dirty="0">
                <a:solidFill>
                  <a:srgbClr val="FFFFFF"/>
                </a:solidFill>
                <a:cs typeface="Lato Light"/>
              </a:rPr>
              <a:t>© 2016 </a:t>
            </a:r>
            <a:r>
              <a:rPr lang="en-US" sz="1000" dirty="0" err="1">
                <a:solidFill>
                  <a:srgbClr val="FFFFFF"/>
                </a:solidFill>
                <a:cs typeface="Lato Light"/>
              </a:rPr>
              <a:t>Motagua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 </a:t>
            </a:r>
            <a:r>
              <a:rPr lang="id-ID" sz="1000" dirty="0">
                <a:solidFill>
                  <a:srgbClr val="FFFFFF"/>
                </a:solidFill>
                <a:cs typeface="Lato Light"/>
              </a:rPr>
              <a:t>PowerPoint Multipurpose Theme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. All Rights Reserved. </a:t>
            </a:r>
            <a:endParaRPr lang="id-ID" sz="1000" dirty="0">
              <a:solidFill>
                <a:srgbClr val="FFFFFF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03262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Portfoli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11512878" y="236686"/>
            <a:ext cx="479630" cy="479505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algn="ctr" defTabSz="914217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558645" y="303535"/>
            <a:ext cx="402603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 defTabSz="914217"/>
            <a:fld id="{260E2A6B-A809-4840-BF14-8648BC0BDF87}" type="slidenum">
              <a:rPr lang="id-ID" sz="1400" b="1">
                <a:solidFill>
                  <a:srgbClr val="FFFFFF"/>
                </a:solidFill>
                <a:latin typeface="Raleway Light"/>
                <a:cs typeface="Raleway Light"/>
              </a:rPr>
              <a:pPr algn="ctr" defTabSz="914217"/>
              <a:t>‹#›</a:t>
            </a:fld>
            <a:endParaRPr lang="id-ID" sz="1400" dirty="0">
              <a:solidFill>
                <a:srgbClr val="FFFFFF"/>
              </a:solidFill>
              <a:latin typeface="Raleway Light"/>
              <a:cs typeface="Raleway Light"/>
            </a:endParaRPr>
          </a:p>
        </p:txBody>
      </p:sp>
      <p:sp>
        <p:nvSpPr>
          <p:cNvPr id="15" name="Picture Placeholder 13"/>
          <p:cNvSpPr>
            <a:spLocks noGrp="1" noChangeAspect="1"/>
          </p:cNvSpPr>
          <p:nvPr>
            <p:ph type="pic" sz="quarter" idx="11"/>
          </p:nvPr>
        </p:nvSpPr>
        <p:spPr>
          <a:xfrm>
            <a:off x="3785657" y="1625400"/>
            <a:ext cx="2317411" cy="231529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6169719" y="1614260"/>
            <a:ext cx="4695167" cy="4634299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397693" y="3933267"/>
            <a:ext cx="2317410" cy="2315295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3896747" y="6256370"/>
            <a:ext cx="4404903" cy="43085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914217"/>
            <a:r>
              <a:rPr lang="id-ID" sz="1200" dirty="0">
                <a:solidFill>
                  <a:srgbClr val="1EA185"/>
                </a:solidFill>
                <a:cs typeface="Lato Light"/>
              </a:rPr>
              <a:t>www.companyname.com</a:t>
            </a:r>
          </a:p>
          <a:p>
            <a:pPr algn="ctr" defTabSz="914217"/>
            <a:r>
              <a:rPr lang="en-US" sz="1000" dirty="0">
                <a:solidFill>
                  <a:srgbClr val="FFFFFF"/>
                </a:solidFill>
                <a:cs typeface="Lato Light"/>
              </a:rPr>
              <a:t>© 2016 </a:t>
            </a:r>
            <a:r>
              <a:rPr lang="en-US" sz="1000" dirty="0" err="1">
                <a:solidFill>
                  <a:srgbClr val="FFFFFF"/>
                </a:solidFill>
                <a:cs typeface="Lato Light"/>
              </a:rPr>
              <a:t>Motagua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 </a:t>
            </a:r>
            <a:r>
              <a:rPr lang="id-ID" sz="1000" dirty="0">
                <a:solidFill>
                  <a:srgbClr val="FFFFFF"/>
                </a:solidFill>
                <a:cs typeface="Lato Light"/>
              </a:rPr>
              <a:t>PowerPoint Multipurpose Theme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. All Rights Reserved. </a:t>
            </a:r>
            <a:endParaRPr lang="id-ID" sz="1000" dirty="0">
              <a:solidFill>
                <a:srgbClr val="FFFFFF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16515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Portfolio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1512878" y="236686"/>
            <a:ext cx="479630" cy="479505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algn="ctr" defTabSz="914217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558645" y="303535"/>
            <a:ext cx="402603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 defTabSz="914217"/>
            <a:fld id="{260E2A6B-A809-4840-BF14-8648BC0BDF87}" type="slidenum">
              <a:rPr lang="id-ID" sz="1400" b="1">
                <a:solidFill>
                  <a:srgbClr val="FFFFFF"/>
                </a:solidFill>
                <a:latin typeface="Raleway Light"/>
                <a:cs typeface="Raleway Light"/>
              </a:rPr>
              <a:pPr algn="ctr" defTabSz="914217"/>
              <a:t>‹#›</a:t>
            </a:fld>
            <a:endParaRPr lang="id-ID" sz="1400" dirty="0">
              <a:solidFill>
                <a:srgbClr val="FFFFFF"/>
              </a:solidFill>
              <a:latin typeface="Raleway Light"/>
              <a:cs typeface="Raleway Light"/>
            </a:endParaRPr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10"/>
          </p:nvPr>
        </p:nvSpPr>
        <p:spPr>
          <a:xfrm>
            <a:off x="1421883" y="1647680"/>
            <a:ext cx="2317410" cy="2315293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6113147" y="1647680"/>
            <a:ext cx="2317410" cy="2315293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1421883" y="3961488"/>
            <a:ext cx="2317410" cy="2315293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3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6113147" y="3961488"/>
            <a:ext cx="2317410" cy="2315293"/>
          </a:xfrm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3896747" y="6256370"/>
            <a:ext cx="4404903" cy="43085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914217"/>
            <a:r>
              <a:rPr lang="id-ID" sz="1200" dirty="0">
                <a:solidFill>
                  <a:srgbClr val="1EA185"/>
                </a:solidFill>
                <a:cs typeface="Lato Light"/>
              </a:rPr>
              <a:t>www.companyname.com</a:t>
            </a:r>
          </a:p>
          <a:p>
            <a:pPr algn="ctr" defTabSz="914217"/>
            <a:r>
              <a:rPr lang="en-US" sz="1000" dirty="0">
                <a:solidFill>
                  <a:srgbClr val="FFFFFF"/>
                </a:solidFill>
                <a:cs typeface="Lato Light"/>
              </a:rPr>
              <a:t>© 2016 </a:t>
            </a:r>
            <a:r>
              <a:rPr lang="en-US" sz="1000" dirty="0" err="1">
                <a:solidFill>
                  <a:srgbClr val="FFFFFF"/>
                </a:solidFill>
                <a:cs typeface="Lato Light"/>
              </a:rPr>
              <a:t>Motagua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 </a:t>
            </a:r>
            <a:r>
              <a:rPr lang="id-ID" sz="1000" dirty="0">
                <a:solidFill>
                  <a:srgbClr val="FFFFFF"/>
                </a:solidFill>
                <a:cs typeface="Lato Light"/>
              </a:rPr>
              <a:t>PowerPoint Multipurpose Theme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. All Rights Reserved. </a:t>
            </a:r>
            <a:endParaRPr lang="id-ID" sz="1000" dirty="0">
              <a:solidFill>
                <a:srgbClr val="FFFFFF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90713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A02D-0DA9-4DAB-A19F-3B6593918D85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1D4-F3F5-41FD-ADA0-BCE168A29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4731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Portfolio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 userDrawn="1"/>
        </p:nvSpPr>
        <p:spPr>
          <a:xfrm>
            <a:off x="11512878" y="236686"/>
            <a:ext cx="479630" cy="479505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algn="ctr" defTabSz="914217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558645" y="303535"/>
            <a:ext cx="402603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 defTabSz="914217"/>
            <a:fld id="{260E2A6B-A809-4840-BF14-8648BC0BDF87}" type="slidenum">
              <a:rPr lang="id-ID" sz="1400" b="1">
                <a:solidFill>
                  <a:srgbClr val="FFFFFF"/>
                </a:solidFill>
                <a:latin typeface="Raleway Light"/>
                <a:cs typeface="Raleway Light"/>
              </a:rPr>
              <a:pPr algn="ctr" defTabSz="914217"/>
              <a:t>‹#›</a:t>
            </a:fld>
            <a:endParaRPr lang="id-ID" sz="1400" dirty="0">
              <a:solidFill>
                <a:srgbClr val="FFFFFF"/>
              </a:solidFill>
              <a:latin typeface="Raleway Light"/>
              <a:cs typeface="Raleway Light"/>
            </a:endParaRPr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0"/>
          </p:nvPr>
        </p:nvSpPr>
        <p:spPr>
          <a:xfrm>
            <a:off x="1253394" y="1433102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2" name="Picture Placeholder 12"/>
          <p:cNvSpPr>
            <a:spLocks noGrp="1" noChangeAspect="1"/>
          </p:cNvSpPr>
          <p:nvPr>
            <p:ph type="pic" sz="quarter" idx="11"/>
          </p:nvPr>
        </p:nvSpPr>
        <p:spPr>
          <a:xfrm>
            <a:off x="3655472" y="1427613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3" name="Picture Placeholder 12"/>
          <p:cNvSpPr>
            <a:spLocks noGrp="1" noChangeAspect="1"/>
          </p:cNvSpPr>
          <p:nvPr>
            <p:ph type="pic" sz="quarter" idx="12"/>
          </p:nvPr>
        </p:nvSpPr>
        <p:spPr>
          <a:xfrm>
            <a:off x="6057550" y="1427613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4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8459628" y="1427613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5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1253394" y="3833722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6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3655472" y="3839778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7" name="Picture Placeholder 12"/>
          <p:cNvSpPr>
            <a:spLocks noGrp="1" noChangeAspect="1"/>
          </p:cNvSpPr>
          <p:nvPr>
            <p:ph type="pic" sz="quarter" idx="16"/>
          </p:nvPr>
        </p:nvSpPr>
        <p:spPr>
          <a:xfrm>
            <a:off x="6057550" y="3839778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8" name="Picture Placeholder 12"/>
          <p:cNvSpPr>
            <a:spLocks noGrp="1" noChangeAspect="1"/>
          </p:cNvSpPr>
          <p:nvPr>
            <p:ph type="pic" sz="quarter" idx="17"/>
          </p:nvPr>
        </p:nvSpPr>
        <p:spPr>
          <a:xfrm>
            <a:off x="8459628" y="3839778"/>
            <a:ext cx="2395728" cy="239572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3896747" y="6256370"/>
            <a:ext cx="4404903" cy="43085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914217"/>
            <a:r>
              <a:rPr lang="id-ID" sz="1200" dirty="0">
                <a:solidFill>
                  <a:srgbClr val="1EA185"/>
                </a:solidFill>
                <a:cs typeface="Lato Light"/>
              </a:rPr>
              <a:t>www.companyname.com</a:t>
            </a:r>
          </a:p>
          <a:p>
            <a:pPr algn="ctr" defTabSz="914217"/>
            <a:r>
              <a:rPr lang="en-US" sz="1000" dirty="0">
                <a:solidFill>
                  <a:srgbClr val="FFFFFF"/>
                </a:solidFill>
                <a:cs typeface="Lato Light"/>
              </a:rPr>
              <a:t>© 2016 </a:t>
            </a:r>
            <a:r>
              <a:rPr lang="en-US" sz="1000" dirty="0" err="1">
                <a:solidFill>
                  <a:srgbClr val="FFFFFF"/>
                </a:solidFill>
                <a:cs typeface="Lato Light"/>
              </a:rPr>
              <a:t>Motagua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 </a:t>
            </a:r>
            <a:r>
              <a:rPr lang="id-ID" sz="1000" dirty="0">
                <a:solidFill>
                  <a:srgbClr val="FFFFFF"/>
                </a:solidFill>
                <a:cs typeface="Lato Light"/>
              </a:rPr>
              <a:t>PowerPoint Multipurpose Theme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. All Rights Reserved. </a:t>
            </a:r>
            <a:endParaRPr lang="id-ID" sz="1000" dirty="0">
              <a:solidFill>
                <a:srgbClr val="FFFFFF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418129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Portfolio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 userDrawn="1"/>
        </p:nvSpPr>
        <p:spPr>
          <a:xfrm>
            <a:off x="11512878" y="236686"/>
            <a:ext cx="479630" cy="479505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algn="ctr" defTabSz="914217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11558645" y="303535"/>
            <a:ext cx="402603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 defTabSz="914217"/>
            <a:fld id="{260E2A6B-A809-4840-BF14-8648BC0BDF87}" type="slidenum">
              <a:rPr lang="id-ID" sz="1400" b="1">
                <a:solidFill>
                  <a:srgbClr val="FFFFFF"/>
                </a:solidFill>
                <a:latin typeface="Raleway Light"/>
                <a:cs typeface="Raleway Light"/>
              </a:rPr>
              <a:pPr algn="ctr" defTabSz="914217"/>
              <a:t>‹#›</a:t>
            </a:fld>
            <a:endParaRPr lang="id-ID" sz="1400" dirty="0">
              <a:solidFill>
                <a:srgbClr val="FFFFFF"/>
              </a:solidFill>
              <a:latin typeface="Raleway Light"/>
              <a:cs typeface="Raleway Light"/>
            </a:endParaRPr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811582" y="1723565"/>
            <a:ext cx="2357967" cy="2355851"/>
          </a:xfrm>
          <a:prstGeom prst="ellipse">
            <a:avLst/>
          </a:prstGeom>
        </p:spPr>
        <p:txBody>
          <a:bodyPr/>
          <a:lstStyle>
            <a:lvl1pPr marL="0" marR="0" indent="0" algn="l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 smtClean="0"/>
              <a:t>Drag  Your Picture Here</a:t>
            </a:r>
          </a:p>
          <a:p>
            <a:endParaRPr lang="en-US" dirty="0"/>
          </a:p>
        </p:txBody>
      </p:sp>
      <p:sp>
        <p:nvSpPr>
          <p:cNvPr id="15" name="Picture Placeholder 1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915403" y="1723565"/>
            <a:ext cx="2357967" cy="2355851"/>
          </a:xfrm>
          <a:prstGeom prst="ellipse">
            <a:avLst/>
          </a:prstGeom>
        </p:spPr>
        <p:txBody>
          <a:bodyPr/>
          <a:lstStyle>
            <a:lvl1pPr marL="0" marR="0" indent="0" algn="l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 smtClean="0"/>
              <a:t>Drag  Your Picture Here</a:t>
            </a:r>
          </a:p>
          <a:p>
            <a:endParaRPr lang="en-US" dirty="0"/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8019222" y="1723565"/>
            <a:ext cx="2357967" cy="2355851"/>
          </a:xfrm>
          <a:prstGeom prst="ellipse">
            <a:avLst/>
          </a:prstGeom>
        </p:spPr>
        <p:txBody>
          <a:bodyPr/>
          <a:lstStyle>
            <a:lvl1pPr marL="0" marR="0" indent="0" algn="l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 smtClean="0"/>
              <a:t>Drag  Your Picture Here</a:t>
            </a:r>
          </a:p>
          <a:p>
            <a:endParaRPr lang="en-US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408155" y="3836202"/>
            <a:ext cx="2357967" cy="2355851"/>
          </a:xfrm>
          <a:prstGeom prst="ellipse">
            <a:avLst/>
          </a:prstGeom>
        </p:spPr>
        <p:txBody>
          <a:bodyPr/>
          <a:lstStyle>
            <a:lvl1pPr marL="0" marR="0" indent="0" algn="l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 smtClean="0"/>
              <a:t>Drag  Your Picture Here</a:t>
            </a:r>
          </a:p>
          <a:p>
            <a:endParaRPr lang="en-US" dirty="0"/>
          </a:p>
        </p:txBody>
      </p:sp>
      <p:sp>
        <p:nvSpPr>
          <p:cNvPr id="16" name="Picture Placeholder 1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6511974" y="3836202"/>
            <a:ext cx="2357967" cy="2355851"/>
          </a:xfrm>
          <a:prstGeom prst="ellipse">
            <a:avLst/>
          </a:prstGeom>
        </p:spPr>
        <p:txBody>
          <a:bodyPr/>
          <a:lstStyle>
            <a:lvl1pPr marL="0" marR="0" indent="0" algn="l" defTabSz="91421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en-US" dirty="0" smtClean="0"/>
              <a:t>Drag  Your Picture Here</a:t>
            </a:r>
          </a:p>
          <a:p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3896747" y="6256370"/>
            <a:ext cx="4404903" cy="43085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914217"/>
            <a:r>
              <a:rPr lang="id-ID" sz="1200" dirty="0">
                <a:solidFill>
                  <a:srgbClr val="1EA185"/>
                </a:solidFill>
                <a:cs typeface="Lato Light"/>
              </a:rPr>
              <a:t>www.companyname.com</a:t>
            </a:r>
          </a:p>
          <a:p>
            <a:pPr algn="ctr" defTabSz="914217"/>
            <a:r>
              <a:rPr lang="en-US" sz="1000" dirty="0">
                <a:solidFill>
                  <a:srgbClr val="FFFFFF"/>
                </a:solidFill>
                <a:cs typeface="Lato Light"/>
              </a:rPr>
              <a:t>© 2016 </a:t>
            </a:r>
            <a:r>
              <a:rPr lang="en-US" sz="1000" dirty="0" err="1">
                <a:solidFill>
                  <a:srgbClr val="FFFFFF"/>
                </a:solidFill>
                <a:cs typeface="Lato Light"/>
              </a:rPr>
              <a:t>Motagua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 </a:t>
            </a:r>
            <a:r>
              <a:rPr lang="id-ID" sz="1000" dirty="0">
                <a:solidFill>
                  <a:srgbClr val="FFFFFF"/>
                </a:solidFill>
                <a:cs typeface="Lato Light"/>
              </a:rPr>
              <a:t>PowerPoint Multipurpose Theme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. All Rights Reserved. </a:t>
            </a:r>
            <a:endParaRPr lang="id-ID" sz="1000" dirty="0">
              <a:solidFill>
                <a:srgbClr val="FFFFFF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5514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portfolio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 userDrawn="1"/>
        </p:nvSpPr>
        <p:spPr>
          <a:xfrm>
            <a:off x="11512878" y="236686"/>
            <a:ext cx="479630" cy="479505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algn="ctr" defTabSz="914217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558645" y="303535"/>
            <a:ext cx="402603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 defTabSz="914217"/>
            <a:fld id="{260E2A6B-A809-4840-BF14-8648BC0BDF87}" type="slidenum">
              <a:rPr lang="id-ID" sz="1400" b="1">
                <a:solidFill>
                  <a:srgbClr val="FFFFFF"/>
                </a:solidFill>
                <a:latin typeface="Raleway Light"/>
                <a:cs typeface="Raleway Light"/>
              </a:rPr>
              <a:pPr algn="ctr" defTabSz="914217"/>
              <a:t>‹#›</a:t>
            </a:fld>
            <a:endParaRPr lang="id-ID" sz="1400" dirty="0">
              <a:solidFill>
                <a:srgbClr val="FFFFFF"/>
              </a:solidFill>
              <a:latin typeface="Raleway Light"/>
              <a:cs typeface="Raleway Light"/>
            </a:endParaRPr>
          </a:p>
        </p:txBody>
      </p:sp>
      <p:sp>
        <p:nvSpPr>
          <p:cNvPr id="14" name="Picture Placeholder 12"/>
          <p:cNvSpPr>
            <a:spLocks noGrp="1" noChangeAspect="1"/>
          </p:cNvSpPr>
          <p:nvPr>
            <p:ph type="pic" sz="quarter" idx="11"/>
          </p:nvPr>
        </p:nvSpPr>
        <p:spPr>
          <a:xfrm>
            <a:off x="6826316" y="1893450"/>
            <a:ext cx="2147420" cy="357911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7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4586536" y="1893450"/>
            <a:ext cx="2147420" cy="357911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 noChangeAspect="1"/>
          </p:cNvSpPr>
          <p:nvPr>
            <p:ph type="pic" sz="quarter" idx="16"/>
          </p:nvPr>
        </p:nvSpPr>
        <p:spPr>
          <a:xfrm>
            <a:off x="9066096" y="1893450"/>
            <a:ext cx="2147420" cy="357911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896747" y="6256370"/>
            <a:ext cx="4404903" cy="43085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914217"/>
            <a:r>
              <a:rPr lang="id-ID" sz="1200" dirty="0">
                <a:solidFill>
                  <a:srgbClr val="1EA185"/>
                </a:solidFill>
                <a:cs typeface="Lato Light"/>
              </a:rPr>
              <a:t>www.companyname.com</a:t>
            </a:r>
          </a:p>
          <a:p>
            <a:pPr algn="ctr" defTabSz="914217"/>
            <a:r>
              <a:rPr lang="en-US" sz="1000" dirty="0">
                <a:solidFill>
                  <a:srgbClr val="FFFFFF"/>
                </a:solidFill>
                <a:cs typeface="Lato Light"/>
              </a:rPr>
              <a:t>© 2016 </a:t>
            </a:r>
            <a:r>
              <a:rPr lang="en-US" sz="1000" dirty="0" err="1">
                <a:solidFill>
                  <a:srgbClr val="FFFFFF"/>
                </a:solidFill>
                <a:cs typeface="Lato Light"/>
              </a:rPr>
              <a:t>Motagua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 </a:t>
            </a:r>
            <a:r>
              <a:rPr lang="id-ID" sz="1000" dirty="0">
                <a:solidFill>
                  <a:srgbClr val="FFFFFF"/>
                </a:solidFill>
                <a:cs typeface="Lato Light"/>
              </a:rPr>
              <a:t>PowerPoint Multipurpose Theme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. All Rights Reserved. </a:t>
            </a:r>
            <a:endParaRPr lang="id-ID" sz="1000" dirty="0">
              <a:solidFill>
                <a:srgbClr val="FFFFFF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36980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portfolio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 userDrawn="1"/>
        </p:nvSpPr>
        <p:spPr>
          <a:xfrm>
            <a:off x="11512878" y="236686"/>
            <a:ext cx="479630" cy="479505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algn="ctr" defTabSz="914217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11558645" y="303535"/>
            <a:ext cx="402603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 defTabSz="914217"/>
            <a:fld id="{260E2A6B-A809-4840-BF14-8648BC0BDF87}" type="slidenum">
              <a:rPr lang="id-ID" sz="1400" b="1">
                <a:solidFill>
                  <a:srgbClr val="FFFFFF"/>
                </a:solidFill>
                <a:latin typeface="Raleway Light"/>
                <a:cs typeface="Raleway Light"/>
              </a:rPr>
              <a:pPr algn="ctr" defTabSz="914217"/>
              <a:t>‹#›</a:t>
            </a:fld>
            <a:endParaRPr lang="id-ID" sz="1400" dirty="0">
              <a:solidFill>
                <a:srgbClr val="FFFFFF"/>
              </a:solidFill>
              <a:latin typeface="Raleway Light"/>
              <a:cs typeface="Raleway Light"/>
            </a:endParaRPr>
          </a:p>
        </p:txBody>
      </p:sp>
      <p:sp>
        <p:nvSpPr>
          <p:cNvPr id="17" name="Picture Placeholder 12"/>
          <p:cNvSpPr>
            <a:spLocks noGrp="1" noChangeAspect="1"/>
          </p:cNvSpPr>
          <p:nvPr>
            <p:ph type="pic" sz="quarter" idx="14"/>
          </p:nvPr>
        </p:nvSpPr>
        <p:spPr>
          <a:xfrm>
            <a:off x="837773" y="2440695"/>
            <a:ext cx="4064678" cy="3824637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8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4898177" y="4353014"/>
            <a:ext cx="2144481" cy="1912319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 noChangeAspect="1"/>
          </p:cNvSpPr>
          <p:nvPr>
            <p:ph type="pic" sz="quarter" idx="16"/>
          </p:nvPr>
        </p:nvSpPr>
        <p:spPr>
          <a:xfrm>
            <a:off x="7033110" y="4353014"/>
            <a:ext cx="2144481" cy="1912319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20" name="Picture Placeholder 12"/>
          <p:cNvSpPr>
            <a:spLocks noGrp="1" noChangeAspect="1"/>
          </p:cNvSpPr>
          <p:nvPr>
            <p:ph type="pic" sz="quarter" idx="17"/>
          </p:nvPr>
        </p:nvSpPr>
        <p:spPr>
          <a:xfrm>
            <a:off x="9161771" y="4353014"/>
            <a:ext cx="2144481" cy="1912319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896747" y="6256370"/>
            <a:ext cx="4404903" cy="430851"/>
          </a:xfrm>
          <a:prstGeom prst="rect">
            <a:avLst/>
          </a:prstGeom>
        </p:spPr>
        <p:txBody>
          <a:bodyPr wrap="square" lIns="91404" tIns="45702" rIns="91404" bIns="45702">
            <a:spAutoFit/>
          </a:bodyPr>
          <a:lstStyle/>
          <a:p>
            <a:pPr algn="ctr" defTabSz="914217"/>
            <a:r>
              <a:rPr lang="id-ID" sz="1200" dirty="0">
                <a:solidFill>
                  <a:srgbClr val="1EA185"/>
                </a:solidFill>
                <a:cs typeface="Lato Light"/>
              </a:rPr>
              <a:t>www.companyname.com</a:t>
            </a:r>
          </a:p>
          <a:p>
            <a:pPr algn="ctr" defTabSz="914217"/>
            <a:r>
              <a:rPr lang="en-US" sz="1000" dirty="0">
                <a:solidFill>
                  <a:srgbClr val="FFFFFF"/>
                </a:solidFill>
                <a:cs typeface="Lato Light"/>
              </a:rPr>
              <a:t>© 2016 </a:t>
            </a:r>
            <a:r>
              <a:rPr lang="en-US" sz="1000" dirty="0" err="1">
                <a:solidFill>
                  <a:srgbClr val="FFFFFF"/>
                </a:solidFill>
                <a:cs typeface="Lato Light"/>
              </a:rPr>
              <a:t>Motagua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 </a:t>
            </a:r>
            <a:r>
              <a:rPr lang="id-ID" sz="1000" dirty="0">
                <a:solidFill>
                  <a:srgbClr val="FFFFFF"/>
                </a:solidFill>
                <a:cs typeface="Lato Light"/>
              </a:rPr>
              <a:t>PowerPoint Multipurpose Theme</a:t>
            </a:r>
            <a:r>
              <a:rPr lang="en-US" sz="1000" dirty="0">
                <a:solidFill>
                  <a:srgbClr val="FFFFFF"/>
                </a:solidFill>
                <a:cs typeface="Lato Light"/>
              </a:rPr>
              <a:t>. All Rights Reserved. </a:t>
            </a:r>
            <a:endParaRPr lang="id-ID" sz="1000" dirty="0">
              <a:solidFill>
                <a:srgbClr val="FFFFFF"/>
              </a:solidFill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31749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Our Objectiv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5954186" cy="68580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10" name="Oval 9"/>
          <p:cNvSpPr/>
          <p:nvPr userDrawn="1"/>
        </p:nvSpPr>
        <p:spPr>
          <a:xfrm>
            <a:off x="11512878" y="236686"/>
            <a:ext cx="479630" cy="479505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1" tIns="22856" rIns="45711" bIns="22856" rtlCol="0" anchor="ctr"/>
          <a:lstStyle/>
          <a:p>
            <a:pPr algn="ctr" defTabSz="914217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558645" y="303535"/>
            <a:ext cx="402603" cy="307740"/>
          </a:xfrm>
          <a:prstGeom prst="rect">
            <a:avLst/>
          </a:prstGeom>
          <a:noFill/>
        </p:spPr>
        <p:txBody>
          <a:bodyPr wrap="none" lIns="91404" tIns="45702" rIns="91404" bIns="45702" rtlCol="0">
            <a:spAutoFit/>
          </a:bodyPr>
          <a:lstStyle/>
          <a:p>
            <a:pPr algn="ctr" defTabSz="914217"/>
            <a:fld id="{260E2A6B-A809-4840-BF14-8648BC0BDF87}" type="slidenum">
              <a:rPr lang="id-ID" sz="1400" b="1">
                <a:solidFill>
                  <a:srgbClr val="FFFFFF"/>
                </a:solidFill>
                <a:latin typeface="Raleway Light"/>
                <a:cs typeface="Raleway Light"/>
              </a:rPr>
              <a:pPr algn="ctr" defTabSz="914217"/>
              <a:t>‹#›</a:t>
            </a:fld>
            <a:endParaRPr lang="id-ID" sz="1400" dirty="0">
              <a:solidFill>
                <a:srgbClr val="FFFFFF"/>
              </a:solidFill>
              <a:latin typeface="Raleway Light"/>
              <a:cs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val="64850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A02D-0DA9-4DAB-A19F-3B6593918D85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1D4-F3F5-41FD-ADA0-BCE168A29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94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A02D-0DA9-4DAB-A19F-3B6593918D85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F1D4-F3F5-41FD-ADA0-BCE168A29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16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50" Type="http://schemas.openxmlformats.org/officeDocument/2006/relationships/slideLayout" Target="../slideLayouts/slideLayout62.xml"/><Relationship Id="rId55" Type="http://schemas.openxmlformats.org/officeDocument/2006/relationships/slideLayout" Target="../slideLayouts/slideLayout67.xml"/><Relationship Id="rId63" Type="http://schemas.openxmlformats.org/officeDocument/2006/relationships/theme" Target="../theme/theme2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3" Type="http://schemas.openxmlformats.org/officeDocument/2006/relationships/slideLayout" Target="../slideLayouts/slideLayout65.xml"/><Relationship Id="rId58" Type="http://schemas.openxmlformats.org/officeDocument/2006/relationships/slideLayout" Target="../slideLayouts/slideLayout70.xml"/><Relationship Id="rId5" Type="http://schemas.openxmlformats.org/officeDocument/2006/relationships/slideLayout" Target="../slideLayouts/slideLayout17.xml"/><Relationship Id="rId61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56" Type="http://schemas.openxmlformats.org/officeDocument/2006/relationships/slideLayout" Target="../slideLayouts/slideLayout68.xml"/><Relationship Id="rId8" Type="http://schemas.openxmlformats.org/officeDocument/2006/relationships/slideLayout" Target="../slideLayouts/slideLayout20.xml"/><Relationship Id="rId51" Type="http://schemas.openxmlformats.org/officeDocument/2006/relationships/slideLayout" Target="../slideLayouts/slideLayout63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59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66.xml"/><Relationship Id="rId6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61.xml"/><Relationship Id="rId57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52" Type="http://schemas.openxmlformats.org/officeDocument/2006/relationships/slideLayout" Target="../slideLayouts/slideLayout64.xml"/><Relationship Id="rId6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FA02D-0DA9-4DAB-A19F-3B6593918D85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4F1D4-F3F5-41FD-ADA0-BCE168A29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1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Lato Regular"/>
              </a:defRPr>
            </a:lvl1pPr>
          </a:lstStyle>
          <a:p>
            <a:pPr defTabSz="914217"/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5"/>
            <a:ext cx="4114800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Lato Regular"/>
              </a:defRPr>
            </a:lvl1pPr>
          </a:lstStyle>
          <a:p>
            <a:pPr defTabSz="914217"/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Lato Regular"/>
              </a:defRPr>
            </a:lvl1pPr>
          </a:lstStyle>
          <a:p>
            <a:pPr defTabSz="914217"/>
            <a:fld id="{FCEE2C88-6C8F-484D-AF69-578F576B1F44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 defTabSz="914217"/>
              <a:t>‹#›</a:t>
            </a:fld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36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5" r:id="rId33"/>
    <p:sldLayoutId id="2147483696" r:id="rId34"/>
    <p:sldLayoutId id="2147483697" r:id="rId35"/>
    <p:sldLayoutId id="2147483698" r:id="rId36"/>
    <p:sldLayoutId id="2147483699" r:id="rId37"/>
    <p:sldLayoutId id="2147483700" r:id="rId38"/>
    <p:sldLayoutId id="2147483701" r:id="rId39"/>
    <p:sldLayoutId id="2147483702" r:id="rId40"/>
    <p:sldLayoutId id="2147483703" r:id="rId41"/>
    <p:sldLayoutId id="2147483704" r:id="rId42"/>
    <p:sldLayoutId id="2147483705" r:id="rId43"/>
    <p:sldLayoutId id="2147483706" r:id="rId44"/>
    <p:sldLayoutId id="2147483707" r:id="rId45"/>
    <p:sldLayoutId id="2147483708" r:id="rId46"/>
    <p:sldLayoutId id="2147483709" r:id="rId47"/>
    <p:sldLayoutId id="2147483710" r:id="rId48"/>
    <p:sldLayoutId id="2147483711" r:id="rId49"/>
    <p:sldLayoutId id="2147483712" r:id="rId50"/>
    <p:sldLayoutId id="2147483713" r:id="rId51"/>
    <p:sldLayoutId id="2147483714" r:id="rId52"/>
    <p:sldLayoutId id="2147483715" r:id="rId53"/>
    <p:sldLayoutId id="2147483716" r:id="rId54"/>
    <p:sldLayoutId id="2147483717" r:id="rId55"/>
    <p:sldLayoutId id="2147483718" r:id="rId56"/>
    <p:sldLayoutId id="2147483719" r:id="rId57"/>
    <p:sldLayoutId id="2147483720" r:id="rId58"/>
    <p:sldLayoutId id="2147483721" r:id="rId59"/>
    <p:sldLayoutId id="2147483722" r:id="rId60"/>
    <p:sldLayoutId id="2147483723" r:id="rId61"/>
    <p:sldLayoutId id="2147483724" r:id="rId6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lang="en-US" sz="3000" kern="1200">
          <a:solidFill>
            <a:schemeClr val="tx1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228555" indent="-228555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1pPr>
      <a:lvl2pPr marL="68566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2pPr>
      <a:lvl3pPr marL="1142772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3pPr>
      <a:lvl4pPr marL="1599880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4pPr>
      <a:lvl5pPr marL="2056989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931" y="365125"/>
            <a:ext cx="5994378" cy="599437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765" y="0"/>
            <a:ext cx="1336470" cy="88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9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92702"/>
            <a:ext cx="9144000" cy="2387600"/>
          </a:xfrm>
        </p:spPr>
        <p:txBody>
          <a:bodyPr/>
          <a:lstStyle/>
          <a:p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206" y="538622"/>
            <a:ext cx="9335588" cy="578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0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66609"/>
            <a:ext cx="10515600" cy="63550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72" tIns="60935" rIns="121872" bIns="60935">
            <a:spAutoFit/>
          </a:bodyPr>
          <a:lstStyle/>
          <a:p>
            <a:pPr algn="ctr" defTabSz="457200" rtl="1">
              <a:spcBef>
                <a:spcPct val="20000"/>
              </a:spcBef>
              <a:buFont typeface="Arial" panose="020B0604020202020204" pitchFamily="34" charset="0"/>
            </a:pPr>
            <a:r>
              <a:rPr lang="fa-IR" sz="3600" b="1" dirty="0" smtClean="0">
                <a:solidFill>
                  <a:schemeClr val="accent1">
                    <a:lumMod val="50000"/>
                  </a:schemeClr>
                </a:solidFill>
                <a:latin typeface="IRANSans(FaNum) Light" panose="02040503050201020203" pitchFamily="18" charset="-78"/>
                <a:ea typeface="+mn-ea"/>
                <a:cs typeface="B Titr" panose="00000700000000000000" pitchFamily="2" charset="-78"/>
              </a:rPr>
              <a:t>معرفی اجمالی پروژه‌ی باغ علم نوجوان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IRANSans(FaNum) Light" panose="02040503050201020203" pitchFamily="18" charset="-78"/>
              <a:ea typeface="+mn-ea"/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196153" y="5580669"/>
            <a:ext cx="9569831" cy="1072863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000" b="1" dirty="0" smtClean="0">
                <a:solidFill>
                  <a:schemeClr val="accent1">
                    <a:lumMod val="50000"/>
                  </a:schemeClr>
                </a:solidFill>
                <a:latin typeface="IRANSans(FaNum) Light" panose="02040503050201020203" pitchFamily="18" charset="-78"/>
                <a:cs typeface="B Titr" panose="00000700000000000000" pitchFamily="2" charset="-78"/>
              </a:rPr>
              <a:t>اثرگذاری:</a:t>
            </a:r>
            <a:endParaRPr lang="fa-IR" sz="2000" b="1" dirty="0">
              <a:solidFill>
                <a:schemeClr val="accent1">
                  <a:lumMod val="50000"/>
                </a:schemeClr>
              </a:solidFill>
              <a:latin typeface="IRANSans(FaNum) Light" panose="02040503050201020203" pitchFamily="18" charset="-78"/>
              <a:cs typeface="B Titr" panose="00000700000000000000" pitchFamily="2" charset="-78"/>
            </a:endParaRPr>
          </a:p>
          <a:p>
            <a:pPr algn="r" rtl="1"/>
            <a:r>
              <a:rPr lang="fa-IR" sz="1600" b="1" dirty="0" smtClean="0">
                <a:solidFill>
                  <a:schemeClr val="accent1">
                    <a:lumMod val="50000"/>
                  </a:schemeClr>
                </a:solidFill>
                <a:latin typeface="IRANSans(FaNum) Light" panose="02040503050201020203" pitchFamily="18" charset="-78"/>
                <a:cs typeface="B Titr" panose="00000700000000000000" pitchFamily="2" charset="-78"/>
              </a:rPr>
              <a:t>بازدید 100 هزار نفر از مجموعه در سال 1397 شامل 40 هزار دانش آموز و 60 هزار بازدیدکننده آزاد 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IRANSans(FaNum) Light" panose="02040503050201020203" pitchFamily="18" charset="-78"/>
              <a:cs typeface="B Titr" panose="00000700000000000000" pitchFamily="2" charset="-7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848" y="1349156"/>
            <a:ext cx="11303136" cy="1874000"/>
          </a:xfrm>
        </p:spPr>
        <p:txBody>
          <a:bodyPr>
            <a:noAutofit/>
          </a:bodyPr>
          <a:lstStyle/>
          <a:p>
            <a:pPr algn="r" rtl="1">
              <a:lnSpc>
                <a:spcPct val="100000"/>
              </a:lnSpc>
            </a:pPr>
            <a:r>
              <a:rPr lang="fa-IR" dirty="0" smtClean="0">
                <a:solidFill>
                  <a:schemeClr val="accent1">
                    <a:lumMod val="50000"/>
                  </a:schemeClr>
                </a:solidFill>
                <a:latin typeface="IRANSans(FaNum) Light" panose="02040503050201020203" pitchFamily="18" charset="-78"/>
                <a:cs typeface="B Titr" panose="00000700000000000000" pitchFamily="2" charset="-78"/>
              </a:rPr>
              <a:t>هدف: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800" dirty="0" smtClean="0">
                <a:solidFill>
                  <a:schemeClr val="accent1">
                    <a:lumMod val="50000"/>
                  </a:schemeClr>
                </a:solidFill>
                <a:latin typeface="IRANSans(FaNum) Light" panose="02040503050201020203" pitchFamily="18" charset="-78"/>
                <a:cs typeface="B Titr" panose="00000700000000000000" pitchFamily="2" charset="-78"/>
              </a:rPr>
              <a:t>ایجاد علاقه‌مندی به علم در اقشار مختلف جامعه به وسیله‌ی ایجاد فرصت کشف، نوآوری و الهام گرفتن از علم از طریق تعامل و لمس پدیده‌های علمی</a:t>
            </a:r>
          </a:p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1800" dirty="0" smtClean="0">
                <a:solidFill>
                  <a:schemeClr val="accent1">
                    <a:lumMod val="50000"/>
                  </a:schemeClr>
                </a:solidFill>
                <a:latin typeface="IRANSans(FaNum) Light" panose="02040503050201020203" pitchFamily="18" charset="-78"/>
                <a:cs typeface="B Titr" panose="00000700000000000000" pitchFamily="2" charset="-78"/>
              </a:rPr>
              <a:t>تقویت روحیه‌ی خودکارآمدی  و خودباوری</a:t>
            </a:r>
            <a:endParaRPr lang="en-US" sz="1800" dirty="0">
              <a:solidFill>
                <a:schemeClr val="accent1">
                  <a:lumMod val="50000"/>
                </a:schemeClr>
              </a:solidFill>
              <a:latin typeface="IRANSans(FaNum) Light" panose="02040503050201020203" pitchFamily="18" charset="-78"/>
              <a:cs typeface="B Titr" panose="00000700000000000000" pitchFamily="2" charset="-7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2"/>
          </p:nvPr>
        </p:nvSpPr>
        <p:spPr>
          <a:xfrm>
            <a:off x="4034118" y="3582616"/>
            <a:ext cx="7715038" cy="2350164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000" b="1" dirty="0">
                <a:solidFill>
                  <a:schemeClr val="accent1">
                    <a:lumMod val="75000"/>
                  </a:schemeClr>
                </a:solidFill>
                <a:latin typeface="IRANSans(FaNum) Light" panose="02040503050201020203" pitchFamily="18" charset="-78"/>
                <a:cs typeface="B Titr" panose="00000700000000000000" pitchFamily="2" charset="-78"/>
              </a:rPr>
              <a:t>چشم انداز:</a:t>
            </a:r>
          </a:p>
          <a:p>
            <a:pPr algn="r" rtl="1"/>
            <a:r>
              <a:rPr lang="fa-IR" sz="1600" b="1" dirty="0">
                <a:solidFill>
                  <a:schemeClr val="accent1">
                    <a:lumMod val="75000"/>
                  </a:schemeClr>
                </a:solidFill>
                <a:latin typeface="IRANSans(FaNum) Light" panose="02040503050201020203" pitchFamily="18" charset="-78"/>
                <a:cs typeface="B Titr" panose="00000700000000000000" pitchFamily="2" charset="-78"/>
              </a:rPr>
              <a:t>افزودن برنامه‌ی بازدید مستمر از مراکز علم به سبد فرهنگی خانواده‌های ایرانی</a:t>
            </a:r>
          </a:p>
          <a:p>
            <a:pPr algn="r" rtl="1"/>
            <a:r>
              <a:rPr lang="fa-IR" sz="1600" b="1" dirty="0">
                <a:solidFill>
                  <a:schemeClr val="accent1">
                    <a:lumMod val="75000"/>
                  </a:schemeClr>
                </a:solidFill>
                <a:latin typeface="IRANSans(FaNum) Light" panose="02040503050201020203" pitchFamily="18" charset="-78"/>
                <a:cs typeface="B Titr" panose="00000700000000000000" pitchFamily="2" charset="-78"/>
              </a:rPr>
              <a:t>تبدیل باغ علم نوجوان به مرکز علم تراز کشور ایران</a:t>
            </a:r>
          </a:p>
          <a:p>
            <a:pPr algn="r" rtl="1"/>
            <a:r>
              <a:rPr lang="fa-IR" sz="1600" b="1" dirty="0">
                <a:solidFill>
                  <a:schemeClr val="accent1">
                    <a:lumMod val="75000"/>
                  </a:schemeClr>
                </a:solidFill>
                <a:latin typeface="IRANSans(FaNum) Light" panose="02040503050201020203" pitchFamily="18" charset="-78"/>
                <a:cs typeface="B Titr" panose="00000700000000000000" pitchFamily="2" charset="-78"/>
              </a:rPr>
              <a:t>توسعه‌ی باغ علم به سراسر </a:t>
            </a:r>
            <a:r>
              <a:rPr lang="fa-IR" sz="1600" b="1" dirty="0" smtClean="0">
                <a:solidFill>
                  <a:schemeClr val="accent1">
                    <a:lumMod val="75000"/>
                  </a:schemeClr>
                </a:solidFill>
                <a:latin typeface="IRANSans(FaNum) Light" panose="02040503050201020203" pitchFamily="18" charset="-78"/>
                <a:cs typeface="B Titr" panose="00000700000000000000" pitchFamily="2" charset="-78"/>
              </a:rPr>
              <a:t>استان‌های کشور و کشورهای منطقه</a:t>
            </a:r>
          </a:p>
          <a:p>
            <a:pPr algn="r" rtl="1"/>
            <a:r>
              <a:rPr lang="fa-IR" sz="1600" b="1" dirty="0" smtClean="0">
                <a:solidFill>
                  <a:schemeClr val="accent1">
                    <a:lumMod val="75000"/>
                  </a:schemeClr>
                </a:solidFill>
                <a:latin typeface="IRANSans(FaNum) Light" panose="02040503050201020203" pitchFamily="18" charset="-78"/>
                <a:cs typeface="B Titr" panose="00000700000000000000" pitchFamily="2" charset="-78"/>
              </a:rPr>
              <a:t>تبدیل علم به یک مسئله‌ی همگانی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IRANSans(FaNum) Light" panose="02040503050201020203" pitchFamily="18" charset="-78"/>
              <a:cs typeface="B Titr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89" y="2586980"/>
            <a:ext cx="2891311" cy="19685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89" y="4786869"/>
            <a:ext cx="2891311" cy="192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1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127" hidden="1"/>
          <p:cNvSpPr>
            <a:spLocks noChangeAspect="1"/>
          </p:cNvSpPr>
          <p:nvPr/>
        </p:nvSpPr>
        <p:spPr>
          <a:xfrm>
            <a:off x="-181110" y="-172310"/>
            <a:ext cx="12490450" cy="7105650"/>
          </a:xfrm>
          <a:prstGeom prst="rect">
            <a:avLst/>
          </a:prstGeom>
          <a:solidFill>
            <a:schemeClr val="accent6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17">
              <a:defRPr/>
            </a:pPr>
            <a:endParaRPr lang="en-US" sz="9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86" y="1420164"/>
            <a:ext cx="12010201" cy="5504189"/>
          </a:xfrm>
          <a:prstGeom prst="rect">
            <a:avLst/>
          </a:prstGeom>
        </p:spPr>
      </p:pic>
      <p:grpSp>
        <p:nvGrpSpPr>
          <p:cNvPr id="129" name="Group 128" hidden="1"/>
          <p:cNvGrpSpPr/>
          <p:nvPr/>
        </p:nvGrpSpPr>
        <p:grpSpPr>
          <a:xfrm>
            <a:off x="5506644" y="1458946"/>
            <a:ext cx="1206174" cy="1206488"/>
            <a:chOff x="10914389" y="3398630"/>
            <a:chExt cx="2545697" cy="2546360"/>
          </a:xfrm>
          <a:solidFill>
            <a:schemeClr val="bg1"/>
          </a:solidFill>
        </p:grpSpPr>
        <p:sp>
          <p:nvSpPr>
            <p:cNvPr id="130" name="Freeform 9"/>
            <p:cNvSpPr>
              <a:spLocks noEditPoints="1"/>
            </p:cNvSpPr>
            <p:nvPr/>
          </p:nvSpPr>
          <p:spPr bwMode="auto">
            <a:xfrm>
              <a:off x="10914389" y="3398630"/>
              <a:ext cx="2545697" cy="2546360"/>
            </a:xfrm>
            <a:custGeom>
              <a:avLst/>
              <a:gdLst>
                <a:gd name="T0" fmla="*/ 512 w 1024"/>
                <a:gd name="T1" fmla="*/ 0 h 1024"/>
                <a:gd name="T2" fmla="*/ 0 w 1024"/>
                <a:gd name="T3" fmla="*/ 512 h 1024"/>
                <a:gd name="T4" fmla="*/ 512 w 1024"/>
                <a:gd name="T5" fmla="*/ 1024 h 1024"/>
                <a:gd name="T6" fmla="*/ 1024 w 1024"/>
                <a:gd name="T7" fmla="*/ 512 h 1024"/>
                <a:gd name="T8" fmla="*/ 512 w 1024"/>
                <a:gd name="T9" fmla="*/ 0 h 1024"/>
                <a:gd name="T10" fmla="*/ 512 w 1024"/>
                <a:gd name="T11" fmla="*/ 951 h 1024"/>
                <a:gd name="T12" fmla="*/ 73 w 1024"/>
                <a:gd name="T13" fmla="*/ 512 h 1024"/>
                <a:gd name="T14" fmla="*/ 512 w 1024"/>
                <a:gd name="T15" fmla="*/ 73 h 1024"/>
                <a:gd name="T16" fmla="*/ 951 w 1024"/>
                <a:gd name="T17" fmla="*/ 512 h 1024"/>
                <a:gd name="T18" fmla="*/ 512 w 1024"/>
                <a:gd name="T19" fmla="*/ 951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4" h="1024">
                  <a:moveTo>
                    <a:pt x="512" y="0"/>
                  </a:moveTo>
                  <a:cubicBezTo>
                    <a:pt x="229" y="0"/>
                    <a:pt x="0" y="229"/>
                    <a:pt x="0" y="512"/>
                  </a:cubicBezTo>
                  <a:cubicBezTo>
                    <a:pt x="0" y="795"/>
                    <a:pt x="229" y="1024"/>
                    <a:pt x="512" y="1024"/>
                  </a:cubicBezTo>
                  <a:cubicBezTo>
                    <a:pt x="795" y="1024"/>
                    <a:pt x="1024" y="795"/>
                    <a:pt x="1024" y="512"/>
                  </a:cubicBezTo>
                  <a:cubicBezTo>
                    <a:pt x="1024" y="229"/>
                    <a:pt x="795" y="0"/>
                    <a:pt x="512" y="0"/>
                  </a:cubicBezTo>
                  <a:close/>
                  <a:moveTo>
                    <a:pt x="512" y="951"/>
                  </a:moveTo>
                  <a:cubicBezTo>
                    <a:pt x="270" y="951"/>
                    <a:pt x="73" y="754"/>
                    <a:pt x="73" y="512"/>
                  </a:cubicBezTo>
                  <a:cubicBezTo>
                    <a:pt x="73" y="270"/>
                    <a:pt x="270" y="73"/>
                    <a:pt x="512" y="73"/>
                  </a:cubicBezTo>
                  <a:cubicBezTo>
                    <a:pt x="754" y="73"/>
                    <a:pt x="951" y="270"/>
                    <a:pt x="951" y="512"/>
                  </a:cubicBezTo>
                  <a:cubicBezTo>
                    <a:pt x="951" y="754"/>
                    <a:pt x="754" y="951"/>
                    <a:pt x="512" y="9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2" tIns="45711" rIns="91422" bIns="45711"/>
            <a:lstStyle/>
            <a:p>
              <a:pPr defTabSz="914217">
                <a:defRPr/>
              </a:pPr>
              <a:endParaRPr lang="id-ID" sz="900"/>
            </a:p>
          </p:txBody>
        </p:sp>
        <p:grpSp>
          <p:nvGrpSpPr>
            <p:cNvPr id="131" name="Group 130"/>
            <p:cNvGrpSpPr/>
            <p:nvPr/>
          </p:nvGrpSpPr>
          <p:grpSpPr>
            <a:xfrm>
              <a:off x="11795226" y="4278110"/>
              <a:ext cx="787195" cy="787400"/>
              <a:chOff x="6350" y="4763"/>
              <a:chExt cx="2898775" cy="2898776"/>
            </a:xfrm>
            <a:grpFill/>
          </p:grpSpPr>
          <p:sp>
            <p:nvSpPr>
              <p:cNvPr id="132" name="Freeform 131"/>
              <p:cNvSpPr>
                <a:spLocks/>
              </p:cNvSpPr>
              <p:nvPr/>
            </p:nvSpPr>
            <p:spPr bwMode="auto">
              <a:xfrm>
                <a:off x="6350" y="4763"/>
                <a:ext cx="727075" cy="723900"/>
              </a:xfrm>
              <a:custGeom>
                <a:avLst/>
                <a:gdLst>
                  <a:gd name="T0" fmla="*/ 168 w 193"/>
                  <a:gd name="T1" fmla="*/ 0 h 192"/>
                  <a:gd name="T2" fmla="*/ 24 w 193"/>
                  <a:gd name="T3" fmla="*/ 0 h 192"/>
                  <a:gd name="T4" fmla="*/ 0 w 193"/>
                  <a:gd name="T5" fmla="*/ 24 h 192"/>
                  <a:gd name="T6" fmla="*/ 0 w 193"/>
                  <a:gd name="T7" fmla="*/ 168 h 192"/>
                  <a:gd name="T8" fmla="*/ 24 w 193"/>
                  <a:gd name="T9" fmla="*/ 192 h 192"/>
                  <a:gd name="T10" fmla="*/ 168 w 193"/>
                  <a:gd name="T11" fmla="*/ 192 h 192"/>
                  <a:gd name="T12" fmla="*/ 193 w 193"/>
                  <a:gd name="T13" fmla="*/ 168 h 192"/>
                  <a:gd name="T14" fmla="*/ 193 w 193"/>
                  <a:gd name="T15" fmla="*/ 24 h 192"/>
                  <a:gd name="T16" fmla="*/ 168 w 193"/>
                  <a:gd name="T17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3" h="192">
                    <a:moveTo>
                      <a:pt x="168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0" y="182"/>
                      <a:pt x="11" y="192"/>
                      <a:pt x="24" y="192"/>
                    </a:cubicBezTo>
                    <a:cubicBezTo>
                      <a:pt x="168" y="192"/>
                      <a:pt x="168" y="192"/>
                      <a:pt x="168" y="192"/>
                    </a:cubicBezTo>
                    <a:cubicBezTo>
                      <a:pt x="182" y="192"/>
                      <a:pt x="193" y="182"/>
                      <a:pt x="193" y="168"/>
                    </a:cubicBezTo>
                    <a:cubicBezTo>
                      <a:pt x="193" y="24"/>
                      <a:pt x="193" y="24"/>
                      <a:pt x="193" y="24"/>
                    </a:cubicBezTo>
                    <a:cubicBezTo>
                      <a:pt x="193" y="11"/>
                      <a:pt x="182" y="0"/>
                      <a:pt x="16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33" name="Freeform 132"/>
              <p:cNvSpPr>
                <a:spLocks/>
              </p:cNvSpPr>
              <p:nvPr/>
            </p:nvSpPr>
            <p:spPr bwMode="auto">
              <a:xfrm>
                <a:off x="6350" y="1093788"/>
                <a:ext cx="727075" cy="722313"/>
              </a:xfrm>
              <a:custGeom>
                <a:avLst/>
                <a:gdLst>
                  <a:gd name="T0" fmla="*/ 168 w 193"/>
                  <a:gd name="T1" fmla="*/ 0 h 192"/>
                  <a:gd name="T2" fmla="*/ 24 w 193"/>
                  <a:gd name="T3" fmla="*/ 0 h 192"/>
                  <a:gd name="T4" fmla="*/ 0 w 193"/>
                  <a:gd name="T5" fmla="*/ 24 h 192"/>
                  <a:gd name="T6" fmla="*/ 0 w 193"/>
                  <a:gd name="T7" fmla="*/ 168 h 192"/>
                  <a:gd name="T8" fmla="*/ 24 w 193"/>
                  <a:gd name="T9" fmla="*/ 192 h 192"/>
                  <a:gd name="T10" fmla="*/ 168 w 193"/>
                  <a:gd name="T11" fmla="*/ 192 h 192"/>
                  <a:gd name="T12" fmla="*/ 193 w 193"/>
                  <a:gd name="T13" fmla="*/ 168 h 192"/>
                  <a:gd name="T14" fmla="*/ 193 w 193"/>
                  <a:gd name="T15" fmla="*/ 24 h 192"/>
                  <a:gd name="T16" fmla="*/ 168 w 193"/>
                  <a:gd name="T17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3" h="192">
                    <a:moveTo>
                      <a:pt x="168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0" y="181"/>
                      <a:pt x="11" y="192"/>
                      <a:pt x="24" y="192"/>
                    </a:cubicBezTo>
                    <a:cubicBezTo>
                      <a:pt x="168" y="192"/>
                      <a:pt x="168" y="192"/>
                      <a:pt x="168" y="192"/>
                    </a:cubicBezTo>
                    <a:cubicBezTo>
                      <a:pt x="182" y="192"/>
                      <a:pt x="193" y="181"/>
                      <a:pt x="193" y="168"/>
                    </a:cubicBezTo>
                    <a:cubicBezTo>
                      <a:pt x="193" y="24"/>
                      <a:pt x="193" y="24"/>
                      <a:pt x="193" y="24"/>
                    </a:cubicBezTo>
                    <a:cubicBezTo>
                      <a:pt x="193" y="11"/>
                      <a:pt x="182" y="0"/>
                      <a:pt x="16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63" name="Freeform 162"/>
              <p:cNvSpPr>
                <a:spLocks/>
              </p:cNvSpPr>
              <p:nvPr/>
            </p:nvSpPr>
            <p:spPr bwMode="auto">
              <a:xfrm>
                <a:off x="6350" y="2178051"/>
                <a:ext cx="727075" cy="725488"/>
              </a:xfrm>
              <a:custGeom>
                <a:avLst/>
                <a:gdLst>
                  <a:gd name="T0" fmla="*/ 168 w 193"/>
                  <a:gd name="T1" fmla="*/ 0 h 193"/>
                  <a:gd name="T2" fmla="*/ 24 w 193"/>
                  <a:gd name="T3" fmla="*/ 0 h 193"/>
                  <a:gd name="T4" fmla="*/ 0 w 193"/>
                  <a:gd name="T5" fmla="*/ 25 h 193"/>
                  <a:gd name="T6" fmla="*/ 0 w 193"/>
                  <a:gd name="T7" fmla="*/ 169 h 193"/>
                  <a:gd name="T8" fmla="*/ 24 w 193"/>
                  <a:gd name="T9" fmla="*/ 193 h 193"/>
                  <a:gd name="T10" fmla="*/ 168 w 193"/>
                  <a:gd name="T11" fmla="*/ 193 h 193"/>
                  <a:gd name="T12" fmla="*/ 193 w 193"/>
                  <a:gd name="T13" fmla="*/ 169 h 193"/>
                  <a:gd name="T14" fmla="*/ 193 w 193"/>
                  <a:gd name="T15" fmla="*/ 25 h 193"/>
                  <a:gd name="T16" fmla="*/ 168 w 193"/>
                  <a:gd name="T17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3" h="193">
                    <a:moveTo>
                      <a:pt x="168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169"/>
                      <a:pt x="0" y="169"/>
                      <a:pt x="0" y="169"/>
                    </a:cubicBezTo>
                    <a:cubicBezTo>
                      <a:pt x="0" y="182"/>
                      <a:pt x="11" y="193"/>
                      <a:pt x="24" y="193"/>
                    </a:cubicBezTo>
                    <a:cubicBezTo>
                      <a:pt x="168" y="193"/>
                      <a:pt x="168" y="193"/>
                      <a:pt x="168" y="193"/>
                    </a:cubicBezTo>
                    <a:cubicBezTo>
                      <a:pt x="182" y="193"/>
                      <a:pt x="193" y="182"/>
                      <a:pt x="193" y="169"/>
                    </a:cubicBezTo>
                    <a:cubicBezTo>
                      <a:pt x="193" y="25"/>
                      <a:pt x="193" y="25"/>
                      <a:pt x="193" y="25"/>
                    </a:cubicBezTo>
                    <a:cubicBezTo>
                      <a:pt x="193" y="11"/>
                      <a:pt x="182" y="0"/>
                      <a:pt x="16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64" name="Freeform 8"/>
              <p:cNvSpPr>
                <a:spLocks/>
              </p:cNvSpPr>
              <p:nvPr/>
            </p:nvSpPr>
            <p:spPr bwMode="auto">
              <a:xfrm>
                <a:off x="1095375" y="4763"/>
                <a:ext cx="1809750" cy="723900"/>
              </a:xfrm>
              <a:custGeom>
                <a:avLst/>
                <a:gdLst>
                  <a:gd name="T0" fmla="*/ 457 w 481"/>
                  <a:gd name="T1" fmla="*/ 0 h 192"/>
                  <a:gd name="T2" fmla="*/ 24 w 481"/>
                  <a:gd name="T3" fmla="*/ 0 h 192"/>
                  <a:gd name="T4" fmla="*/ 0 w 481"/>
                  <a:gd name="T5" fmla="*/ 24 h 192"/>
                  <a:gd name="T6" fmla="*/ 0 w 481"/>
                  <a:gd name="T7" fmla="*/ 168 h 192"/>
                  <a:gd name="T8" fmla="*/ 24 w 481"/>
                  <a:gd name="T9" fmla="*/ 192 h 192"/>
                  <a:gd name="T10" fmla="*/ 457 w 481"/>
                  <a:gd name="T11" fmla="*/ 192 h 192"/>
                  <a:gd name="T12" fmla="*/ 481 w 481"/>
                  <a:gd name="T13" fmla="*/ 168 h 192"/>
                  <a:gd name="T14" fmla="*/ 481 w 481"/>
                  <a:gd name="T15" fmla="*/ 24 h 192"/>
                  <a:gd name="T16" fmla="*/ 457 w 481"/>
                  <a:gd name="T17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1" h="192">
                    <a:moveTo>
                      <a:pt x="45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0" y="182"/>
                      <a:pt x="11" y="192"/>
                      <a:pt x="24" y="192"/>
                    </a:cubicBezTo>
                    <a:cubicBezTo>
                      <a:pt x="457" y="192"/>
                      <a:pt x="457" y="192"/>
                      <a:pt x="457" y="192"/>
                    </a:cubicBezTo>
                    <a:cubicBezTo>
                      <a:pt x="470" y="192"/>
                      <a:pt x="481" y="182"/>
                      <a:pt x="481" y="168"/>
                    </a:cubicBezTo>
                    <a:cubicBezTo>
                      <a:pt x="481" y="24"/>
                      <a:pt x="481" y="24"/>
                      <a:pt x="481" y="24"/>
                    </a:cubicBezTo>
                    <a:cubicBezTo>
                      <a:pt x="481" y="11"/>
                      <a:pt x="470" y="0"/>
                      <a:pt x="45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65" name="Freeform 9"/>
              <p:cNvSpPr>
                <a:spLocks/>
              </p:cNvSpPr>
              <p:nvPr/>
            </p:nvSpPr>
            <p:spPr bwMode="auto">
              <a:xfrm>
                <a:off x="1095375" y="1093788"/>
                <a:ext cx="1809750" cy="722313"/>
              </a:xfrm>
              <a:custGeom>
                <a:avLst/>
                <a:gdLst>
                  <a:gd name="T0" fmla="*/ 457 w 481"/>
                  <a:gd name="T1" fmla="*/ 0 h 192"/>
                  <a:gd name="T2" fmla="*/ 24 w 481"/>
                  <a:gd name="T3" fmla="*/ 0 h 192"/>
                  <a:gd name="T4" fmla="*/ 0 w 481"/>
                  <a:gd name="T5" fmla="*/ 24 h 192"/>
                  <a:gd name="T6" fmla="*/ 0 w 481"/>
                  <a:gd name="T7" fmla="*/ 168 h 192"/>
                  <a:gd name="T8" fmla="*/ 24 w 481"/>
                  <a:gd name="T9" fmla="*/ 192 h 192"/>
                  <a:gd name="T10" fmla="*/ 457 w 481"/>
                  <a:gd name="T11" fmla="*/ 192 h 192"/>
                  <a:gd name="T12" fmla="*/ 481 w 481"/>
                  <a:gd name="T13" fmla="*/ 168 h 192"/>
                  <a:gd name="T14" fmla="*/ 481 w 481"/>
                  <a:gd name="T15" fmla="*/ 24 h 192"/>
                  <a:gd name="T16" fmla="*/ 457 w 481"/>
                  <a:gd name="T17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1" h="192">
                    <a:moveTo>
                      <a:pt x="45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0" y="181"/>
                      <a:pt x="11" y="192"/>
                      <a:pt x="24" y="192"/>
                    </a:cubicBezTo>
                    <a:cubicBezTo>
                      <a:pt x="457" y="192"/>
                      <a:pt x="457" y="192"/>
                      <a:pt x="457" y="192"/>
                    </a:cubicBezTo>
                    <a:cubicBezTo>
                      <a:pt x="470" y="192"/>
                      <a:pt x="481" y="181"/>
                      <a:pt x="481" y="168"/>
                    </a:cubicBezTo>
                    <a:cubicBezTo>
                      <a:pt x="481" y="24"/>
                      <a:pt x="481" y="24"/>
                      <a:pt x="481" y="24"/>
                    </a:cubicBezTo>
                    <a:cubicBezTo>
                      <a:pt x="481" y="11"/>
                      <a:pt x="470" y="0"/>
                      <a:pt x="45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  <p:sp>
            <p:nvSpPr>
              <p:cNvPr id="166" name="Freeform 10"/>
              <p:cNvSpPr>
                <a:spLocks/>
              </p:cNvSpPr>
              <p:nvPr/>
            </p:nvSpPr>
            <p:spPr bwMode="auto">
              <a:xfrm>
                <a:off x="1095375" y="2178051"/>
                <a:ext cx="1809750" cy="725488"/>
              </a:xfrm>
              <a:custGeom>
                <a:avLst/>
                <a:gdLst>
                  <a:gd name="T0" fmla="*/ 457 w 481"/>
                  <a:gd name="T1" fmla="*/ 0 h 193"/>
                  <a:gd name="T2" fmla="*/ 24 w 481"/>
                  <a:gd name="T3" fmla="*/ 0 h 193"/>
                  <a:gd name="T4" fmla="*/ 0 w 481"/>
                  <a:gd name="T5" fmla="*/ 25 h 193"/>
                  <a:gd name="T6" fmla="*/ 0 w 481"/>
                  <a:gd name="T7" fmla="*/ 169 h 193"/>
                  <a:gd name="T8" fmla="*/ 24 w 481"/>
                  <a:gd name="T9" fmla="*/ 193 h 193"/>
                  <a:gd name="T10" fmla="*/ 457 w 481"/>
                  <a:gd name="T11" fmla="*/ 193 h 193"/>
                  <a:gd name="T12" fmla="*/ 481 w 481"/>
                  <a:gd name="T13" fmla="*/ 169 h 193"/>
                  <a:gd name="T14" fmla="*/ 481 w 481"/>
                  <a:gd name="T15" fmla="*/ 25 h 193"/>
                  <a:gd name="T16" fmla="*/ 457 w 481"/>
                  <a:gd name="T17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1" h="193">
                    <a:moveTo>
                      <a:pt x="45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5"/>
                    </a:cubicBezTo>
                    <a:cubicBezTo>
                      <a:pt x="0" y="169"/>
                      <a:pt x="0" y="169"/>
                      <a:pt x="0" y="169"/>
                    </a:cubicBezTo>
                    <a:cubicBezTo>
                      <a:pt x="0" y="182"/>
                      <a:pt x="11" y="193"/>
                      <a:pt x="24" y="193"/>
                    </a:cubicBezTo>
                    <a:cubicBezTo>
                      <a:pt x="457" y="193"/>
                      <a:pt x="457" y="193"/>
                      <a:pt x="457" y="193"/>
                    </a:cubicBezTo>
                    <a:cubicBezTo>
                      <a:pt x="470" y="193"/>
                      <a:pt x="481" y="182"/>
                      <a:pt x="481" y="169"/>
                    </a:cubicBezTo>
                    <a:cubicBezTo>
                      <a:pt x="481" y="25"/>
                      <a:pt x="481" y="25"/>
                      <a:pt x="481" y="25"/>
                    </a:cubicBezTo>
                    <a:cubicBezTo>
                      <a:pt x="481" y="11"/>
                      <a:pt x="470" y="0"/>
                      <a:pt x="45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14217">
                  <a:defRPr/>
                </a:pPr>
                <a:endParaRPr lang="id-ID" sz="900"/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-193642" y="2595375"/>
            <a:ext cx="5140229" cy="509971"/>
            <a:chOff x="8735131" y="11225497"/>
            <a:chExt cx="10280458" cy="1019941"/>
          </a:xfrm>
        </p:grpSpPr>
        <p:sp>
          <p:nvSpPr>
            <p:cNvPr id="126" name="TextBox 125"/>
            <p:cNvSpPr txBox="1"/>
            <p:nvPr/>
          </p:nvSpPr>
          <p:spPr>
            <a:xfrm>
              <a:off x="8735131" y="11225497"/>
              <a:ext cx="9323846" cy="898671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pPr algn="r" rtl="1">
                <a:lnSpc>
                  <a:spcPct val="150000"/>
                </a:lnSpc>
              </a:pPr>
              <a:r>
                <a:rPr lang="fa-IR" sz="1600" b="1" dirty="0" smtClean="0">
                  <a:latin typeface="IRANSans(FaNum)" panose="02040503050201020203" pitchFamily="18" charset="-78"/>
                  <a:ea typeface="Open Sans Light" panose="020B0306030504020204" pitchFamily="34" charset="0"/>
                  <a:cs typeface="B Nazanin" panose="00000400000000000000" pitchFamily="2" charset="-78"/>
                </a:rPr>
                <a:t>تاریخ بهره برداری: </a:t>
              </a:r>
              <a:r>
                <a:rPr lang="fa-IR" sz="1600" dirty="0" smtClean="0">
                  <a:latin typeface="IRANSans(FaNum)" panose="02040503050201020203" pitchFamily="18" charset="-78"/>
                  <a:ea typeface="Open Sans Light" panose="020B0306030504020204" pitchFamily="34" charset="0"/>
                  <a:cs typeface="B Nazanin" panose="00000400000000000000" pitchFamily="2" charset="-78"/>
                </a:rPr>
                <a:t>تیرماه 96</a:t>
              </a:r>
              <a:endParaRPr lang="fa-IR" sz="1600" dirty="0">
                <a:latin typeface="IRANSans(FaNum)" panose="02040503050201020203" pitchFamily="18" charset="-78"/>
                <a:ea typeface="Open Sans Light" panose="020B030603050402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127" name="Round Same Side Corner Rectangle 126"/>
            <p:cNvSpPr/>
            <p:nvPr/>
          </p:nvSpPr>
          <p:spPr>
            <a:xfrm rot="10800000" flipH="1">
              <a:off x="18048646" y="11331847"/>
              <a:ext cx="109697" cy="913591"/>
            </a:xfrm>
            <a:prstGeom prst="round2SameRect">
              <a:avLst>
                <a:gd name="adj1" fmla="val 50000"/>
                <a:gd name="adj2" fmla="val 50000"/>
              </a:avLst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109710" tIns="54855" rIns="109710" bIns="54855" rtlCol="0" anchor="ctr"/>
            <a:lstStyle/>
            <a:p>
              <a:pPr algn="ctr"/>
              <a:endParaRPr lang="bg-BG" sz="16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94" name="Freeform 222"/>
            <p:cNvSpPr>
              <a:spLocks noEditPoints="1"/>
            </p:cNvSpPr>
            <p:nvPr/>
          </p:nvSpPr>
          <p:spPr bwMode="auto">
            <a:xfrm>
              <a:off x="18368675" y="11424256"/>
              <a:ext cx="646914" cy="649763"/>
            </a:xfrm>
            <a:custGeom>
              <a:avLst/>
              <a:gdLst>
                <a:gd name="T0" fmla="*/ 206 w 412"/>
                <a:gd name="T1" fmla="*/ 0 h 412"/>
                <a:gd name="T2" fmla="*/ 0 w 412"/>
                <a:gd name="T3" fmla="*/ 206 h 412"/>
                <a:gd name="T4" fmla="*/ 206 w 412"/>
                <a:gd name="T5" fmla="*/ 412 h 412"/>
                <a:gd name="T6" fmla="*/ 412 w 412"/>
                <a:gd name="T7" fmla="*/ 206 h 412"/>
                <a:gd name="T8" fmla="*/ 206 w 412"/>
                <a:gd name="T9" fmla="*/ 0 h 412"/>
                <a:gd name="T10" fmla="*/ 171 w 412"/>
                <a:gd name="T11" fmla="*/ 317 h 412"/>
                <a:gd name="T12" fmla="*/ 74 w 412"/>
                <a:gd name="T13" fmla="*/ 220 h 412"/>
                <a:gd name="T14" fmla="*/ 115 w 412"/>
                <a:gd name="T15" fmla="*/ 178 h 412"/>
                <a:gd name="T16" fmla="*/ 171 w 412"/>
                <a:gd name="T17" fmla="*/ 234 h 412"/>
                <a:gd name="T18" fmla="*/ 300 w 412"/>
                <a:gd name="T19" fmla="*/ 105 h 412"/>
                <a:gd name="T20" fmla="*/ 341 w 412"/>
                <a:gd name="T21" fmla="*/ 146 h 412"/>
                <a:gd name="T22" fmla="*/ 171 w 412"/>
                <a:gd name="T23" fmla="*/ 31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412">
                  <a:moveTo>
                    <a:pt x="206" y="0"/>
                  </a:moveTo>
                  <a:cubicBezTo>
                    <a:pt x="92" y="0"/>
                    <a:pt x="0" y="92"/>
                    <a:pt x="0" y="206"/>
                  </a:cubicBezTo>
                  <a:cubicBezTo>
                    <a:pt x="0" y="320"/>
                    <a:pt x="92" y="412"/>
                    <a:pt x="206" y="412"/>
                  </a:cubicBezTo>
                  <a:cubicBezTo>
                    <a:pt x="320" y="412"/>
                    <a:pt x="412" y="320"/>
                    <a:pt x="412" y="206"/>
                  </a:cubicBezTo>
                  <a:cubicBezTo>
                    <a:pt x="412" y="92"/>
                    <a:pt x="320" y="0"/>
                    <a:pt x="206" y="0"/>
                  </a:cubicBezTo>
                  <a:close/>
                  <a:moveTo>
                    <a:pt x="171" y="317"/>
                  </a:moveTo>
                  <a:cubicBezTo>
                    <a:pt x="74" y="220"/>
                    <a:pt x="74" y="220"/>
                    <a:pt x="74" y="220"/>
                  </a:cubicBezTo>
                  <a:cubicBezTo>
                    <a:pt x="115" y="178"/>
                    <a:pt x="115" y="178"/>
                    <a:pt x="115" y="178"/>
                  </a:cubicBezTo>
                  <a:cubicBezTo>
                    <a:pt x="171" y="234"/>
                    <a:pt x="171" y="234"/>
                    <a:pt x="171" y="234"/>
                  </a:cubicBezTo>
                  <a:cubicBezTo>
                    <a:pt x="300" y="105"/>
                    <a:pt x="300" y="105"/>
                    <a:pt x="300" y="105"/>
                  </a:cubicBezTo>
                  <a:cubicBezTo>
                    <a:pt x="341" y="146"/>
                    <a:pt x="341" y="146"/>
                    <a:pt x="341" y="146"/>
                  </a:cubicBezTo>
                  <a:cubicBezTo>
                    <a:pt x="171" y="317"/>
                    <a:pt x="171" y="317"/>
                    <a:pt x="171" y="317"/>
                  </a:cubicBezTo>
                  <a:close/>
                </a:path>
              </a:pathLst>
            </a:cu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cs typeface="B Nazanin" panose="00000400000000000000" pitchFamily="2" charset="-78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-581466" y="1971445"/>
            <a:ext cx="5539035" cy="456796"/>
            <a:chOff x="7937519" y="9964455"/>
            <a:chExt cx="11078070" cy="913591"/>
          </a:xfrm>
        </p:grpSpPr>
        <p:sp>
          <p:nvSpPr>
            <p:cNvPr id="112" name="TextBox 111"/>
            <p:cNvSpPr txBox="1"/>
            <p:nvPr/>
          </p:nvSpPr>
          <p:spPr>
            <a:xfrm>
              <a:off x="7937519" y="10077909"/>
              <a:ext cx="10056052" cy="714005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pPr algn="r" rtl="1"/>
              <a:r>
                <a:rPr lang="fa-IR" sz="1600" b="1" dirty="0">
                  <a:latin typeface="IRANSans(FaNum)" panose="02040503050201020203" pitchFamily="18" charset="-78"/>
                  <a:ea typeface="Open Sans Light" panose="020B0306030504020204" pitchFamily="34" charset="0"/>
                  <a:cs typeface="B Nazanin" panose="00000400000000000000" pitchFamily="2" charset="-78"/>
                </a:rPr>
                <a:t>مساحت: </a:t>
              </a:r>
              <a:r>
                <a:rPr lang="fa-IR" sz="1600" dirty="0">
                  <a:latin typeface="IRANSans(FaNum)" panose="02040503050201020203" pitchFamily="18" charset="-78"/>
                  <a:ea typeface="Open Sans Light" panose="020B0306030504020204" pitchFamily="34" charset="0"/>
                  <a:cs typeface="B Nazanin" panose="00000400000000000000" pitchFamily="2" charset="-78"/>
                </a:rPr>
                <a:t>حدود 4000 </a:t>
              </a:r>
              <a:r>
                <a:rPr lang="fa-IR" sz="1600" dirty="0" smtClean="0">
                  <a:latin typeface="IRANSans(FaNum)" panose="02040503050201020203" pitchFamily="18" charset="-78"/>
                  <a:ea typeface="Open Sans Light" panose="020B0306030504020204" pitchFamily="34" charset="0"/>
                  <a:cs typeface="B Nazanin" panose="00000400000000000000" pitchFamily="2" charset="-78"/>
                </a:rPr>
                <a:t>متر</a:t>
              </a:r>
              <a:endParaRPr lang="en-US" sz="1600" dirty="0">
                <a:latin typeface="IRANSans(FaNum)" panose="02040503050201020203" pitchFamily="18" charset="-78"/>
                <a:ea typeface="Open Sans Light" panose="020B030603050402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116" name="Round Same Side Corner Rectangle 115"/>
            <p:cNvSpPr/>
            <p:nvPr/>
          </p:nvSpPr>
          <p:spPr>
            <a:xfrm rot="10800000" flipH="1">
              <a:off x="18037006" y="9964455"/>
              <a:ext cx="109697" cy="913591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9710" tIns="54855" rIns="109710" bIns="54855" rtlCol="0" anchor="ctr"/>
            <a:lstStyle/>
            <a:p>
              <a:pPr algn="ctr"/>
              <a:endParaRPr lang="bg-BG" sz="16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8" name="Freeform 222"/>
            <p:cNvSpPr>
              <a:spLocks noEditPoints="1"/>
            </p:cNvSpPr>
            <p:nvPr/>
          </p:nvSpPr>
          <p:spPr bwMode="auto">
            <a:xfrm>
              <a:off x="18368675" y="10027330"/>
              <a:ext cx="646914" cy="649763"/>
            </a:xfrm>
            <a:custGeom>
              <a:avLst/>
              <a:gdLst>
                <a:gd name="T0" fmla="*/ 206 w 412"/>
                <a:gd name="T1" fmla="*/ 0 h 412"/>
                <a:gd name="T2" fmla="*/ 0 w 412"/>
                <a:gd name="T3" fmla="*/ 206 h 412"/>
                <a:gd name="T4" fmla="*/ 206 w 412"/>
                <a:gd name="T5" fmla="*/ 412 h 412"/>
                <a:gd name="T6" fmla="*/ 412 w 412"/>
                <a:gd name="T7" fmla="*/ 206 h 412"/>
                <a:gd name="T8" fmla="*/ 206 w 412"/>
                <a:gd name="T9" fmla="*/ 0 h 412"/>
                <a:gd name="T10" fmla="*/ 171 w 412"/>
                <a:gd name="T11" fmla="*/ 317 h 412"/>
                <a:gd name="T12" fmla="*/ 74 w 412"/>
                <a:gd name="T13" fmla="*/ 220 h 412"/>
                <a:gd name="T14" fmla="*/ 115 w 412"/>
                <a:gd name="T15" fmla="*/ 178 h 412"/>
                <a:gd name="T16" fmla="*/ 171 w 412"/>
                <a:gd name="T17" fmla="*/ 234 h 412"/>
                <a:gd name="T18" fmla="*/ 300 w 412"/>
                <a:gd name="T19" fmla="*/ 105 h 412"/>
                <a:gd name="T20" fmla="*/ 341 w 412"/>
                <a:gd name="T21" fmla="*/ 146 h 412"/>
                <a:gd name="T22" fmla="*/ 171 w 412"/>
                <a:gd name="T23" fmla="*/ 31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412">
                  <a:moveTo>
                    <a:pt x="206" y="0"/>
                  </a:moveTo>
                  <a:cubicBezTo>
                    <a:pt x="92" y="0"/>
                    <a:pt x="0" y="92"/>
                    <a:pt x="0" y="206"/>
                  </a:cubicBezTo>
                  <a:cubicBezTo>
                    <a:pt x="0" y="320"/>
                    <a:pt x="92" y="412"/>
                    <a:pt x="206" y="412"/>
                  </a:cubicBezTo>
                  <a:cubicBezTo>
                    <a:pt x="320" y="412"/>
                    <a:pt x="412" y="320"/>
                    <a:pt x="412" y="206"/>
                  </a:cubicBezTo>
                  <a:cubicBezTo>
                    <a:pt x="412" y="92"/>
                    <a:pt x="320" y="0"/>
                    <a:pt x="206" y="0"/>
                  </a:cubicBezTo>
                  <a:close/>
                  <a:moveTo>
                    <a:pt x="171" y="317"/>
                  </a:moveTo>
                  <a:cubicBezTo>
                    <a:pt x="74" y="220"/>
                    <a:pt x="74" y="220"/>
                    <a:pt x="74" y="220"/>
                  </a:cubicBezTo>
                  <a:cubicBezTo>
                    <a:pt x="115" y="178"/>
                    <a:pt x="115" y="178"/>
                    <a:pt x="115" y="178"/>
                  </a:cubicBezTo>
                  <a:cubicBezTo>
                    <a:pt x="171" y="234"/>
                    <a:pt x="171" y="234"/>
                    <a:pt x="171" y="234"/>
                  </a:cubicBezTo>
                  <a:cubicBezTo>
                    <a:pt x="300" y="105"/>
                    <a:pt x="300" y="105"/>
                    <a:pt x="300" y="105"/>
                  </a:cubicBezTo>
                  <a:cubicBezTo>
                    <a:pt x="341" y="146"/>
                    <a:pt x="341" y="146"/>
                    <a:pt x="341" y="146"/>
                  </a:cubicBezTo>
                  <a:cubicBezTo>
                    <a:pt x="171" y="317"/>
                    <a:pt x="171" y="317"/>
                    <a:pt x="171" y="317"/>
                  </a:cubicBezTo>
                  <a:close/>
                </a:path>
              </a:pathLst>
            </a:cu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cs typeface="B Nazanin" panose="00000400000000000000" pitchFamily="2" charset="-78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-594340" y="1316856"/>
            <a:ext cx="5539036" cy="456796"/>
            <a:chOff x="7937518" y="8498491"/>
            <a:chExt cx="11078071" cy="913591"/>
          </a:xfrm>
        </p:grpSpPr>
        <p:sp>
          <p:nvSpPr>
            <p:cNvPr id="111" name="TextBox 110"/>
            <p:cNvSpPr txBox="1"/>
            <p:nvPr/>
          </p:nvSpPr>
          <p:spPr>
            <a:xfrm>
              <a:off x="7937518" y="8630405"/>
              <a:ext cx="10056051" cy="714005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pPr algn="r" rtl="1"/>
              <a:r>
                <a:rPr lang="fa-IR" sz="1600" b="1" dirty="0" smtClean="0">
                  <a:latin typeface="IRANSans(FaNum)" panose="02040503050201020203" pitchFamily="18" charset="-78"/>
                  <a:ea typeface="Open Sans Light" panose="020B0306030504020204" pitchFamily="34" charset="0"/>
                  <a:cs typeface="B Nazanin" panose="00000400000000000000" pitchFamily="2" charset="-78"/>
                </a:rPr>
                <a:t>محل : </a:t>
              </a:r>
              <a:r>
                <a:rPr lang="fa-IR" sz="1600" dirty="0">
                  <a:latin typeface="IRANSans(FaNum)" panose="02040503050201020203" pitchFamily="18" charset="-78"/>
                  <a:ea typeface="Open Sans Light" panose="020B0306030504020204" pitchFamily="34" charset="0"/>
                  <a:cs typeface="B Nazanin" panose="00000400000000000000" pitchFamily="2" charset="-78"/>
                </a:rPr>
                <a:t>اراضی عباس آباد تهران-باغ </a:t>
              </a:r>
              <a:r>
                <a:rPr lang="fa-IR" sz="1600" dirty="0" smtClean="0">
                  <a:latin typeface="IRANSans(FaNum)" panose="02040503050201020203" pitchFamily="18" charset="-78"/>
                  <a:ea typeface="Open Sans Light" panose="020B0306030504020204" pitchFamily="34" charset="0"/>
                  <a:cs typeface="B Nazanin" panose="00000400000000000000" pitchFamily="2" charset="-78"/>
                </a:rPr>
                <a:t>کتاب تهران</a:t>
              </a:r>
              <a:endParaRPr lang="en-US" sz="1600" dirty="0">
                <a:latin typeface="IRANSans(FaNum)" panose="02040503050201020203" pitchFamily="18" charset="-78"/>
                <a:ea typeface="Open Sans Light" panose="020B0306030504020204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115" name="Round Same Side Corner Rectangle 114"/>
            <p:cNvSpPr/>
            <p:nvPr/>
          </p:nvSpPr>
          <p:spPr>
            <a:xfrm rot="10800000" flipH="1">
              <a:off x="18045770" y="8498491"/>
              <a:ext cx="109697" cy="913591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9710" tIns="54855" rIns="109710" bIns="54855" rtlCol="0" anchor="ctr"/>
            <a:lstStyle/>
            <a:p>
              <a:pPr algn="ctr"/>
              <a:endParaRPr lang="bg-BG" sz="16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90" name="Freeform 222"/>
            <p:cNvSpPr>
              <a:spLocks noEditPoints="1"/>
            </p:cNvSpPr>
            <p:nvPr/>
          </p:nvSpPr>
          <p:spPr bwMode="auto">
            <a:xfrm>
              <a:off x="18368675" y="8630405"/>
              <a:ext cx="646914" cy="649763"/>
            </a:xfrm>
            <a:custGeom>
              <a:avLst/>
              <a:gdLst>
                <a:gd name="T0" fmla="*/ 206 w 412"/>
                <a:gd name="T1" fmla="*/ 0 h 412"/>
                <a:gd name="T2" fmla="*/ 0 w 412"/>
                <a:gd name="T3" fmla="*/ 206 h 412"/>
                <a:gd name="T4" fmla="*/ 206 w 412"/>
                <a:gd name="T5" fmla="*/ 412 h 412"/>
                <a:gd name="T6" fmla="*/ 412 w 412"/>
                <a:gd name="T7" fmla="*/ 206 h 412"/>
                <a:gd name="T8" fmla="*/ 206 w 412"/>
                <a:gd name="T9" fmla="*/ 0 h 412"/>
                <a:gd name="T10" fmla="*/ 171 w 412"/>
                <a:gd name="T11" fmla="*/ 317 h 412"/>
                <a:gd name="T12" fmla="*/ 74 w 412"/>
                <a:gd name="T13" fmla="*/ 220 h 412"/>
                <a:gd name="T14" fmla="*/ 115 w 412"/>
                <a:gd name="T15" fmla="*/ 178 h 412"/>
                <a:gd name="T16" fmla="*/ 171 w 412"/>
                <a:gd name="T17" fmla="*/ 234 h 412"/>
                <a:gd name="T18" fmla="*/ 300 w 412"/>
                <a:gd name="T19" fmla="*/ 105 h 412"/>
                <a:gd name="T20" fmla="*/ 341 w 412"/>
                <a:gd name="T21" fmla="*/ 146 h 412"/>
                <a:gd name="T22" fmla="*/ 171 w 412"/>
                <a:gd name="T23" fmla="*/ 31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2" h="412">
                  <a:moveTo>
                    <a:pt x="206" y="0"/>
                  </a:moveTo>
                  <a:cubicBezTo>
                    <a:pt x="92" y="0"/>
                    <a:pt x="0" y="92"/>
                    <a:pt x="0" y="206"/>
                  </a:cubicBezTo>
                  <a:cubicBezTo>
                    <a:pt x="0" y="320"/>
                    <a:pt x="92" y="412"/>
                    <a:pt x="206" y="412"/>
                  </a:cubicBezTo>
                  <a:cubicBezTo>
                    <a:pt x="320" y="412"/>
                    <a:pt x="412" y="320"/>
                    <a:pt x="412" y="206"/>
                  </a:cubicBezTo>
                  <a:cubicBezTo>
                    <a:pt x="412" y="92"/>
                    <a:pt x="320" y="0"/>
                    <a:pt x="206" y="0"/>
                  </a:cubicBezTo>
                  <a:close/>
                  <a:moveTo>
                    <a:pt x="171" y="317"/>
                  </a:moveTo>
                  <a:cubicBezTo>
                    <a:pt x="74" y="220"/>
                    <a:pt x="74" y="220"/>
                    <a:pt x="74" y="220"/>
                  </a:cubicBezTo>
                  <a:cubicBezTo>
                    <a:pt x="115" y="178"/>
                    <a:pt x="115" y="178"/>
                    <a:pt x="115" y="178"/>
                  </a:cubicBezTo>
                  <a:cubicBezTo>
                    <a:pt x="171" y="234"/>
                    <a:pt x="171" y="234"/>
                    <a:pt x="171" y="234"/>
                  </a:cubicBezTo>
                  <a:cubicBezTo>
                    <a:pt x="300" y="105"/>
                    <a:pt x="300" y="105"/>
                    <a:pt x="300" y="105"/>
                  </a:cubicBezTo>
                  <a:cubicBezTo>
                    <a:pt x="341" y="146"/>
                    <a:pt x="341" y="146"/>
                    <a:pt x="341" y="146"/>
                  </a:cubicBezTo>
                  <a:cubicBezTo>
                    <a:pt x="171" y="317"/>
                    <a:pt x="171" y="317"/>
                    <a:pt x="171" y="317"/>
                  </a:cubicBezTo>
                  <a:close/>
                </a:path>
              </a:pathLst>
            </a:cu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cs typeface="B Nazanin" panose="00000400000000000000" pitchFamily="2" charset="-78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006075" y="309765"/>
            <a:ext cx="6179850" cy="61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72" tIns="60935" rIns="121872" bIns="60935">
            <a:spAutoFit/>
          </a:bodyPr>
          <a:lstStyle>
            <a:defPPr>
              <a:defRPr lang="en-US"/>
            </a:defPPr>
            <a:lvl1pPr algn="ctr" defTabSz="457200" rtl="1">
              <a:spcBef>
                <a:spcPct val="20000"/>
              </a:spcBef>
              <a:buFont typeface="Arial" panose="020B0604020202020204" pitchFamily="34" charset="0"/>
              <a:buNone/>
              <a:defRPr sz="2400" b="1">
                <a:solidFill>
                  <a:schemeClr val="bg2"/>
                </a:solidFill>
                <a:latin typeface="IRANSans(FaNum) Light" panose="02040503050201020203" pitchFamily="18" charset="-78"/>
                <a:cs typeface="B Titr" panose="00000700000000000000" pitchFamily="2" charset="-78"/>
              </a:defRPr>
            </a:lvl1pPr>
            <a:lvl2pPr marL="742950" indent="-285750" defTabSz="457200">
              <a:defRPr sz="3600">
                <a:latin typeface="Lato Light" panose="020F0502020204030203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3600">
                <a:latin typeface="Lato Light" panose="020F0502020204030203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3600">
                <a:latin typeface="Lato Light" panose="020F0502020204030203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3600">
                <a:latin typeface="Lato Light" panose="020F0502020204030203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latin typeface="Lato Light" panose="020F0502020204030203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latin typeface="Lato Light" panose="020F0502020204030203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latin typeface="Lato Light" panose="020F0502020204030203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latin typeface="Lato Light" panose="020F0502020204030203" pitchFamily="34" charset="0"/>
                <a:ea typeface="MS PGothic" panose="020B0600070205080204" pitchFamily="34" charset="-128"/>
              </a:defRPr>
            </a:lvl9pPr>
          </a:lstStyle>
          <a:p>
            <a:r>
              <a:rPr lang="fa-IR" sz="3200" dirty="0">
                <a:solidFill>
                  <a:schemeClr val="accent1">
                    <a:lumMod val="50000"/>
                  </a:schemeClr>
                </a:solidFill>
              </a:rPr>
              <a:t>پروژه باغ علم واقع در باغ کتاب تهران</a:t>
            </a:r>
            <a:endParaRPr lang="id-ID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23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8" name="Subtitle 2"/>
          <p:cNvSpPr txBox="1">
            <a:spLocks/>
          </p:cNvSpPr>
          <p:nvPr/>
        </p:nvSpPr>
        <p:spPr bwMode="auto">
          <a:xfrm>
            <a:off x="5459447" y="1280274"/>
            <a:ext cx="7049189" cy="55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72" tIns="60935" rIns="121872" bIns="60935">
            <a:spAutoFit/>
          </a:bodyPr>
          <a:lstStyle>
            <a:lvl1pPr defTabSz="457200">
              <a:defRPr sz="3600">
                <a:solidFill>
                  <a:schemeClr val="tx1"/>
                </a:solidFill>
                <a:latin typeface="Lato Light" panose="020F0502020204030203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3600">
                <a:solidFill>
                  <a:schemeClr val="tx1"/>
                </a:solidFill>
                <a:latin typeface="Lato Light" panose="020F0502020204030203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3600">
                <a:solidFill>
                  <a:schemeClr val="tx1"/>
                </a:solidFill>
                <a:latin typeface="Lato Light" panose="020F0502020204030203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3600">
                <a:solidFill>
                  <a:schemeClr val="tx1"/>
                </a:solidFill>
                <a:latin typeface="Lato Light" panose="020F0502020204030203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3600">
                <a:solidFill>
                  <a:schemeClr val="tx1"/>
                </a:solidFill>
                <a:latin typeface="Lato Light" panose="020F0502020204030203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502020204030203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502020204030203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502020204030203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502020204030203" pitchFamily="34" charset="0"/>
                <a:ea typeface="MS PGothic" panose="020B0600070205080204" pitchFamily="34" charset="-128"/>
              </a:defRPr>
            </a:lvl9pPr>
          </a:lstStyle>
          <a:p>
            <a:pPr algn="ctr" rtl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fa-IR" altLang="en-US" sz="2800" b="1" dirty="0">
                <a:solidFill>
                  <a:schemeClr val="accent1">
                    <a:lumMod val="50000"/>
                  </a:schemeClr>
                </a:solidFill>
                <a:latin typeface="IRANSans(FaNum) Light" panose="02040503050201020203" pitchFamily="18" charset="-78"/>
                <a:ea typeface="+mn-ea"/>
                <a:cs typeface="B Titr" panose="00000700000000000000" pitchFamily="2" charset="-78"/>
              </a:rPr>
              <a:t>گالری‌های باغ علم</a:t>
            </a:r>
            <a:endParaRPr lang="en-US" altLang="en-US" sz="2800" b="1" dirty="0">
              <a:solidFill>
                <a:schemeClr val="accent1">
                  <a:lumMod val="50000"/>
                </a:schemeClr>
              </a:solidFill>
              <a:latin typeface="IRANSans(FaNum) Light" panose="02040503050201020203" pitchFamily="18" charset="-78"/>
              <a:ea typeface="+mn-ea"/>
              <a:cs typeface="B Titr" panose="00000700000000000000" pitchFamily="2" charset="-78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894554" y="2089721"/>
            <a:ext cx="2276836" cy="3971658"/>
            <a:chOff x="2216198" y="2467576"/>
            <a:chExt cx="1330919" cy="2400375"/>
          </a:xfrm>
        </p:grpSpPr>
        <p:grpSp>
          <p:nvGrpSpPr>
            <p:cNvPr id="8" name="Group 7"/>
            <p:cNvGrpSpPr/>
            <p:nvPr/>
          </p:nvGrpSpPr>
          <p:grpSpPr>
            <a:xfrm>
              <a:off x="3048062" y="2467576"/>
              <a:ext cx="454967" cy="411181"/>
              <a:chOff x="3158096" y="2581987"/>
              <a:chExt cx="233728" cy="232996"/>
            </a:xfrm>
          </p:grpSpPr>
          <p:sp>
            <p:nvSpPr>
              <p:cNvPr id="180273" name="Freeform 28"/>
              <p:cNvSpPr>
                <a:spLocks noChangeArrowheads="1"/>
              </p:cNvSpPr>
              <p:nvPr/>
            </p:nvSpPr>
            <p:spPr bwMode="auto">
              <a:xfrm>
                <a:off x="3158096" y="2581987"/>
                <a:ext cx="233728" cy="232996"/>
              </a:xfrm>
              <a:custGeom>
                <a:avLst/>
                <a:gdLst>
                  <a:gd name="T0" fmla="*/ 679537 w 1478"/>
                  <a:gd name="T1" fmla="*/ 338776 h 1473"/>
                  <a:gd name="T2" fmla="*/ 679537 w 1478"/>
                  <a:gd name="T3" fmla="*/ 338776 h 1473"/>
                  <a:gd name="T4" fmla="*/ 341379 w 1478"/>
                  <a:gd name="T5" fmla="*/ 0 h 1473"/>
                  <a:gd name="T6" fmla="*/ 0 w 1478"/>
                  <a:gd name="T7" fmla="*/ 338776 h 1473"/>
                  <a:gd name="T8" fmla="*/ 341379 w 1478"/>
                  <a:gd name="T9" fmla="*/ 677553 h 1473"/>
                  <a:gd name="T10" fmla="*/ 679537 w 1478"/>
                  <a:gd name="T11" fmla="*/ 338776 h 14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78" h="1473">
                    <a:moveTo>
                      <a:pt x="1477" y="736"/>
                    </a:moveTo>
                    <a:lnTo>
                      <a:pt x="1477" y="736"/>
                    </a:lnTo>
                    <a:cubicBezTo>
                      <a:pt x="1477" y="330"/>
                      <a:pt x="1147" y="0"/>
                      <a:pt x="742" y="0"/>
                    </a:cubicBezTo>
                    <a:cubicBezTo>
                      <a:pt x="336" y="0"/>
                      <a:pt x="0" y="330"/>
                      <a:pt x="0" y="736"/>
                    </a:cubicBezTo>
                    <a:cubicBezTo>
                      <a:pt x="0" y="1143"/>
                      <a:pt x="336" y="1472"/>
                      <a:pt x="742" y="1472"/>
                    </a:cubicBezTo>
                    <a:cubicBezTo>
                      <a:pt x="1147" y="1472"/>
                      <a:pt x="1477" y="1143"/>
                      <a:pt x="1477" y="736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217"/>
                <a:endParaRPr lang="en-US">
                  <a:solidFill>
                    <a:schemeClr val="bg2"/>
                  </a:solidFill>
                  <a:cs typeface="B Titr" panose="00000700000000000000" pitchFamily="2" charset="-78"/>
                </a:endParaRPr>
              </a:p>
            </p:txBody>
          </p:sp>
          <p:grpSp>
            <p:nvGrpSpPr>
              <p:cNvPr id="7" name="Group 6"/>
              <p:cNvGrpSpPr/>
              <p:nvPr/>
            </p:nvGrpSpPr>
            <p:grpSpPr>
              <a:xfrm>
                <a:off x="3202385" y="2626632"/>
                <a:ext cx="143392" cy="143006"/>
                <a:chOff x="6006299" y="3391891"/>
                <a:chExt cx="143392" cy="143006"/>
              </a:xfrm>
            </p:grpSpPr>
            <p:sp>
              <p:nvSpPr>
                <p:cNvPr id="171" name="Freeform 29"/>
                <p:cNvSpPr>
                  <a:spLocks noChangeArrowheads="1"/>
                </p:cNvSpPr>
                <p:nvPr/>
              </p:nvSpPr>
              <p:spPr bwMode="auto">
                <a:xfrm>
                  <a:off x="6007361" y="3391891"/>
                  <a:ext cx="142330" cy="143006"/>
                </a:xfrm>
                <a:custGeom>
                  <a:avLst/>
                  <a:gdLst>
                    <a:gd name="T0" fmla="*/ 364453 w 901"/>
                    <a:gd name="T1" fmla="*/ 312340 h 902"/>
                    <a:gd name="T2" fmla="*/ 364453 w 901"/>
                    <a:gd name="T3" fmla="*/ 279584 h 902"/>
                    <a:gd name="T4" fmla="*/ 70317 w 901"/>
                    <a:gd name="T5" fmla="*/ 81661 h 902"/>
                    <a:gd name="T6" fmla="*/ 99731 w 901"/>
                    <a:gd name="T7" fmla="*/ 78892 h 902"/>
                    <a:gd name="T8" fmla="*/ 96973 w 901"/>
                    <a:gd name="T9" fmla="*/ 100576 h 902"/>
                    <a:gd name="T10" fmla="*/ 67559 w 901"/>
                    <a:gd name="T11" fmla="*/ 108419 h 902"/>
                    <a:gd name="T12" fmla="*/ 91918 w 901"/>
                    <a:gd name="T13" fmla="*/ 103344 h 902"/>
                    <a:gd name="T14" fmla="*/ 121791 w 901"/>
                    <a:gd name="T15" fmla="*/ 141176 h 902"/>
                    <a:gd name="T16" fmla="*/ 102488 w 901"/>
                    <a:gd name="T17" fmla="*/ 149480 h 902"/>
                    <a:gd name="T18" fmla="*/ 67559 w 901"/>
                    <a:gd name="T19" fmla="*/ 184544 h 902"/>
                    <a:gd name="T20" fmla="*/ 78130 w 901"/>
                    <a:gd name="T21" fmla="*/ 225605 h 902"/>
                    <a:gd name="T22" fmla="*/ 129604 w 901"/>
                    <a:gd name="T23" fmla="*/ 247289 h 902"/>
                    <a:gd name="T24" fmla="*/ 126846 w 901"/>
                    <a:gd name="T25" fmla="*/ 293424 h 902"/>
                    <a:gd name="T26" fmla="*/ 102488 w 901"/>
                    <a:gd name="T27" fmla="*/ 345097 h 902"/>
                    <a:gd name="T28" fmla="*/ 89160 w 901"/>
                    <a:gd name="T29" fmla="*/ 331256 h 902"/>
                    <a:gd name="T30" fmla="*/ 75372 w 901"/>
                    <a:gd name="T31" fmla="*/ 257900 h 902"/>
                    <a:gd name="T32" fmla="*/ 59287 w 901"/>
                    <a:gd name="T33" fmla="*/ 217300 h 902"/>
                    <a:gd name="T34" fmla="*/ 21601 w 901"/>
                    <a:gd name="T35" fmla="*/ 173932 h 902"/>
                    <a:gd name="T36" fmla="*/ 94675 w 901"/>
                    <a:gd name="T37" fmla="*/ 62283 h 902"/>
                    <a:gd name="T38" fmla="*/ 375484 w 901"/>
                    <a:gd name="T39" fmla="*/ 125028 h 902"/>
                    <a:gd name="T40" fmla="*/ 359398 w 901"/>
                    <a:gd name="T41" fmla="*/ 176701 h 902"/>
                    <a:gd name="T42" fmla="*/ 332282 w 901"/>
                    <a:gd name="T43" fmla="*/ 225605 h 902"/>
                    <a:gd name="T44" fmla="*/ 313439 w 901"/>
                    <a:gd name="T45" fmla="*/ 203921 h 902"/>
                    <a:gd name="T46" fmla="*/ 283566 w 901"/>
                    <a:gd name="T47" fmla="*/ 201153 h 902"/>
                    <a:gd name="T48" fmla="*/ 272995 w 901"/>
                    <a:gd name="T49" fmla="*/ 201153 h 902"/>
                    <a:gd name="T50" fmla="*/ 248637 w 901"/>
                    <a:gd name="T51" fmla="*/ 220068 h 902"/>
                    <a:gd name="T52" fmla="*/ 224279 w 901"/>
                    <a:gd name="T53" fmla="*/ 312340 h 902"/>
                    <a:gd name="T54" fmla="*/ 186593 w 901"/>
                    <a:gd name="T55" fmla="*/ 233448 h 902"/>
                    <a:gd name="T56" fmla="*/ 189350 w 901"/>
                    <a:gd name="T57" fmla="*/ 168396 h 902"/>
                    <a:gd name="T58" fmla="*/ 221522 w 901"/>
                    <a:gd name="T59" fmla="*/ 168396 h 902"/>
                    <a:gd name="T60" fmla="*/ 210951 w 901"/>
                    <a:gd name="T61" fmla="*/ 157323 h 902"/>
                    <a:gd name="T62" fmla="*/ 197163 w 901"/>
                    <a:gd name="T63" fmla="*/ 152249 h 902"/>
                    <a:gd name="T64" fmla="*/ 175563 w 901"/>
                    <a:gd name="T65" fmla="*/ 143944 h 902"/>
                    <a:gd name="T66" fmla="*/ 178320 w 901"/>
                    <a:gd name="T67" fmla="*/ 113956 h 902"/>
                    <a:gd name="T68" fmla="*/ 189350 w 901"/>
                    <a:gd name="T69" fmla="*/ 108419 h 902"/>
                    <a:gd name="T70" fmla="*/ 238067 w 901"/>
                    <a:gd name="T71" fmla="*/ 92272 h 902"/>
                    <a:gd name="T72" fmla="*/ 283566 w 901"/>
                    <a:gd name="T73" fmla="*/ 78892 h 902"/>
                    <a:gd name="T74" fmla="*/ 315737 w 901"/>
                    <a:gd name="T75" fmla="*/ 59515 h 902"/>
                    <a:gd name="T76" fmla="*/ 386514 w 901"/>
                    <a:gd name="T77" fmla="*/ 152249 h 902"/>
                    <a:gd name="T78" fmla="*/ 369969 w 901"/>
                    <a:gd name="T79" fmla="*/ 225605 h 902"/>
                    <a:gd name="T80" fmla="*/ 359398 w 901"/>
                    <a:gd name="T81" fmla="*/ 244520 h 902"/>
                    <a:gd name="T82" fmla="*/ 356640 w 901"/>
                    <a:gd name="T83" fmla="*/ 260668 h 902"/>
                    <a:gd name="T84" fmla="*/ 367211 w 901"/>
                    <a:gd name="T85" fmla="*/ 206228 h 902"/>
                    <a:gd name="T86" fmla="*/ 378241 w 901"/>
                    <a:gd name="T87" fmla="*/ 176701 h 902"/>
                    <a:gd name="T88" fmla="*/ 380999 w 901"/>
                    <a:gd name="T89" fmla="*/ 176701 h 902"/>
                    <a:gd name="T90" fmla="*/ 340555 w 901"/>
                    <a:gd name="T91" fmla="*/ 252825 h 902"/>
                    <a:gd name="T92" fmla="*/ 254152 w 901"/>
                    <a:gd name="T93" fmla="*/ 287888 h 902"/>
                    <a:gd name="T94" fmla="*/ 113518 w 901"/>
                    <a:gd name="T95" fmla="*/ 350633 h 902"/>
                    <a:gd name="T96" fmla="*/ 124089 w 901"/>
                    <a:gd name="T97" fmla="*/ 81661 h 902"/>
                    <a:gd name="T98" fmla="*/ 105246 w 901"/>
                    <a:gd name="T99" fmla="*/ 59515 h 902"/>
                    <a:gd name="T100" fmla="*/ 175563 w 901"/>
                    <a:gd name="T101" fmla="*/ 40600 h 902"/>
                    <a:gd name="T102" fmla="*/ 167750 w 901"/>
                    <a:gd name="T103" fmla="*/ 73356 h 902"/>
                    <a:gd name="T104" fmla="*/ 140634 w 901"/>
                    <a:gd name="T105" fmla="*/ 97808 h 902"/>
                    <a:gd name="T106" fmla="*/ 197163 w 901"/>
                    <a:gd name="T107" fmla="*/ 59515 h 902"/>
                    <a:gd name="T108" fmla="*/ 208193 w 901"/>
                    <a:gd name="T109" fmla="*/ 48904 h 902"/>
                    <a:gd name="T110" fmla="*/ 164992 w 901"/>
                    <a:gd name="T111" fmla="*/ 97808 h 902"/>
                    <a:gd name="T112" fmla="*/ 267480 w 901"/>
                    <a:gd name="T113" fmla="*/ 62283 h 902"/>
                    <a:gd name="T114" fmla="*/ 254152 w 901"/>
                    <a:gd name="T115" fmla="*/ 51672 h 902"/>
                    <a:gd name="T116" fmla="*/ 78130 w 901"/>
                    <a:gd name="T117" fmla="*/ 100576 h 902"/>
                    <a:gd name="T118" fmla="*/ 75372 w 901"/>
                    <a:gd name="T119" fmla="*/ 201153 h 902"/>
                    <a:gd name="T120" fmla="*/ 83645 w 901"/>
                    <a:gd name="T121" fmla="*/ 208996 h 902"/>
                    <a:gd name="T122" fmla="*/ 83645 w 901"/>
                    <a:gd name="T123" fmla="*/ 192848 h 902"/>
                    <a:gd name="T124" fmla="*/ 388812 w 901"/>
                    <a:gd name="T125" fmla="*/ 260668 h 90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901" h="902">
                      <a:moveTo>
                        <a:pt x="453" y="0"/>
                      </a:moveTo>
                      <a:lnTo>
                        <a:pt x="453" y="0"/>
                      </a:lnTo>
                      <a:cubicBezTo>
                        <a:pt x="200" y="0"/>
                        <a:pt x="0" y="206"/>
                        <a:pt x="0" y="453"/>
                      </a:cubicBezTo>
                      <a:cubicBezTo>
                        <a:pt x="0" y="701"/>
                        <a:pt x="200" y="901"/>
                        <a:pt x="453" y="901"/>
                      </a:cubicBezTo>
                      <a:cubicBezTo>
                        <a:pt x="699" y="901"/>
                        <a:pt x="900" y="701"/>
                        <a:pt x="900" y="453"/>
                      </a:cubicBezTo>
                      <a:cubicBezTo>
                        <a:pt x="900" y="206"/>
                        <a:pt x="699" y="0"/>
                        <a:pt x="453" y="0"/>
                      </a:cubicBezTo>
                      <a:close/>
                      <a:moveTo>
                        <a:pt x="841" y="589"/>
                      </a:moveTo>
                      <a:lnTo>
                        <a:pt x="841" y="589"/>
                      </a:lnTo>
                      <a:lnTo>
                        <a:pt x="835" y="589"/>
                      </a:lnTo>
                      <a:cubicBezTo>
                        <a:pt x="835" y="589"/>
                        <a:pt x="835" y="589"/>
                        <a:pt x="835" y="595"/>
                      </a:cubicBezTo>
                      <a:cubicBezTo>
                        <a:pt x="829" y="624"/>
                        <a:pt x="811" y="648"/>
                        <a:pt x="793" y="677"/>
                      </a:cubicBezTo>
                      <a:cubicBezTo>
                        <a:pt x="793" y="677"/>
                        <a:pt x="793" y="677"/>
                        <a:pt x="788" y="683"/>
                      </a:cubicBezTo>
                      <a:cubicBezTo>
                        <a:pt x="776" y="677"/>
                        <a:pt x="776" y="683"/>
                        <a:pt x="770" y="689"/>
                      </a:cubicBezTo>
                      <a:cubicBezTo>
                        <a:pt x="764" y="689"/>
                        <a:pt x="764" y="683"/>
                        <a:pt x="764" y="683"/>
                      </a:cubicBezTo>
                      <a:cubicBezTo>
                        <a:pt x="758" y="677"/>
                        <a:pt x="764" y="671"/>
                        <a:pt x="764" y="665"/>
                      </a:cubicBezTo>
                      <a:cubicBezTo>
                        <a:pt x="764" y="665"/>
                        <a:pt x="764" y="659"/>
                        <a:pt x="758" y="659"/>
                      </a:cubicBezTo>
                      <a:cubicBezTo>
                        <a:pt x="764" y="648"/>
                        <a:pt x="758" y="642"/>
                        <a:pt x="758" y="636"/>
                      </a:cubicBezTo>
                      <a:cubicBezTo>
                        <a:pt x="758" y="630"/>
                        <a:pt x="764" y="630"/>
                        <a:pt x="770" y="630"/>
                      </a:cubicBezTo>
                      <a:cubicBezTo>
                        <a:pt x="776" y="630"/>
                        <a:pt x="770" y="618"/>
                        <a:pt x="776" y="612"/>
                      </a:cubicBezTo>
                      <a:cubicBezTo>
                        <a:pt x="776" y="612"/>
                        <a:pt x="776" y="612"/>
                        <a:pt x="782" y="612"/>
                      </a:cubicBezTo>
                      <a:lnTo>
                        <a:pt x="782" y="606"/>
                      </a:lnTo>
                      <a:cubicBezTo>
                        <a:pt x="788" y="606"/>
                        <a:pt x="793" y="601"/>
                        <a:pt x="793" y="606"/>
                      </a:cubicBezTo>
                      <a:cubicBezTo>
                        <a:pt x="799" y="606"/>
                        <a:pt x="799" y="595"/>
                        <a:pt x="799" y="589"/>
                      </a:cubicBezTo>
                      <a:cubicBezTo>
                        <a:pt x="805" y="589"/>
                        <a:pt x="811" y="589"/>
                        <a:pt x="811" y="589"/>
                      </a:cubicBezTo>
                      <a:cubicBezTo>
                        <a:pt x="817" y="583"/>
                        <a:pt x="811" y="577"/>
                        <a:pt x="817" y="577"/>
                      </a:cubicBezTo>
                      <a:cubicBezTo>
                        <a:pt x="823" y="583"/>
                        <a:pt x="835" y="577"/>
                        <a:pt x="841" y="583"/>
                      </a:cubicBezTo>
                      <a:cubicBezTo>
                        <a:pt x="841" y="583"/>
                        <a:pt x="841" y="583"/>
                        <a:pt x="841" y="589"/>
                      </a:cubicBezTo>
                      <a:close/>
                      <a:moveTo>
                        <a:pt x="135" y="188"/>
                      </a:moveTo>
                      <a:lnTo>
                        <a:pt x="135" y="188"/>
                      </a:lnTo>
                      <a:cubicBezTo>
                        <a:pt x="135" y="188"/>
                        <a:pt x="135" y="188"/>
                        <a:pt x="141" y="194"/>
                      </a:cubicBezTo>
                      <a:cubicBezTo>
                        <a:pt x="147" y="188"/>
                        <a:pt x="141" y="182"/>
                        <a:pt x="153" y="182"/>
                      </a:cubicBezTo>
                      <a:cubicBezTo>
                        <a:pt x="153" y="188"/>
                        <a:pt x="153" y="194"/>
                        <a:pt x="153" y="194"/>
                      </a:cubicBezTo>
                      <a:cubicBezTo>
                        <a:pt x="159" y="188"/>
                        <a:pt x="159" y="177"/>
                        <a:pt x="153" y="177"/>
                      </a:cubicBezTo>
                      <a:cubicBezTo>
                        <a:pt x="153" y="171"/>
                        <a:pt x="153" y="171"/>
                        <a:pt x="153" y="165"/>
                      </a:cubicBezTo>
                      <a:cubicBezTo>
                        <a:pt x="159" y="165"/>
                        <a:pt x="159" y="171"/>
                        <a:pt x="164" y="171"/>
                      </a:cubicBezTo>
                      <a:cubicBezTo>
                        <a:pt x="170" y="177"/>
                        <a:pt x="170" y="182"/>
                        <a:pt x="176" y="182"/>
                      </a:cubicBezTo>
                      <a:cubicBezTo>
                        <a:pt x="176" y="194"/>
                        <a:pt x="170" y="188"/>
                        <a:pt x="176" y="194"/>
                      </a:cubicBezTo>
                      <a:cubicBezTo>
                        <a:pt x="176" y="188"/>
                        <a:pt x="182" y="188"/>
                        <a:pt x="182" y="182"/>
                      </a:cubicBezTo>
                      <a:lnTo>
                        <a:pt x="176" y="182"/>
                      </a:lnTo>
                      <a:cubicBezTo>
                        <a:pt x="164" y="171"/>
                        <a:pt x="176" y="159"/>
                        <a:pt x="182" y="153"/>
                      </a:cubicBezTo>
                      <a:cubicBezTo>
                        <a:pt x="188" y="153"/>
                        <a:pt x="188" y="153"/>
                        <a:pt x="188" y="159"/>
                      </a:cubicBezTo>
                      <a:cubicBezTo>
                        <a:pt x="188" y="153"/>
                        <a:pt x="200" y="153"/>
                        <a:pt x="200" y="165"/>
                      </a:cubicBezTo>
                      <a:cubicBezTo>
                        <a:pt x="206" y="165"/>
                        <a:pt x="206" y="159"/>
                        <a:pt x="211" y="159"/>
                      </a:cubicBezTo>
                      <a:cubicBezTo>
                        <a:pt x="211" y="165"/>
                        <a:pt x="217" y="165"/>
                        <a:pt x="217" y="171"/>
                      </a:cubicBezTo>
                      <a:cubicBezTo>
                        <a:pt x="223" y="171"/>
                        <a:pt x="229" y="171"/>
                        <a:pt x="229" y="171"/>
                      </a:cubicBezTo>
                      <a:cubicBezTo>
                        <a:pt x="229" y="177"/>
                        <a:pt x="235" y="177"/>
                        <a:pt x="235" y="182"/>
                      </a:cubicBezTo>
                      <a:cubicBezTo>
                        <a:pt x="235" y="182"/>
                        <a:pt x="235" y="182"/>
                        <a:pt x="229" y="188"/>
                      </a:cubicBezTo>
                      <a:cubicBezTo>
                        <a:pt x="235" y="188"/>
                        <a:pt x="241" y="188"/>
                        <a:pt x="247" y="194"/>
                      </a:cubicBezTo>
                      <a:cubicBezTo>
                        <a:pt x="247" y="194"/>
                        <a:pt x="247" y="200"/>
                        <a:pt x="247" y="194"/>
                      </a:cubicBezTo>
                      <a:cubicBezTo>
                        <a:pt x="247" y="200"/>
                        <a:pt x="247" y="200"/>
                        <a:pt x="247" y="206"/>
                      </a:cubicBezTo>
                      <a:cubicBezTo>
                        <a:pt x="241" y="206"/>
                        <a:pt x="241" y="206"/>
                        <a:pt x="241" y="212"/>
                      </a:cubicBezTo>
                      <a:cubicBezTo>
                        <a:pt x="241" y="212"/>
                        <a:pt x="235" y="206"/>
                        <a:pt x="229" y="206"/>
                      </a:cubicBezTo>
                      <a:cubicBezTo>
                        <a:pt x="229" y="212"/>
                        <a:pt x="235" y="212"/>
                        <a:pt x="235" y="218"/>
                      </a:cubicBezTo>
                      <a:cubicBezTo>
                        <a:pt x="235" y="224"/>
                        <a:pt x="229" y="224"/>
                        <a:pt x="235" y="235"/>
                      </a:cubicBezTo>
                      <a:cubicBezTo>
                        <a:pt x="223" y="230"/>
                        <a:pt x="217" y="224"/>
                        <a:pt x="211" y="218"/>
                      </a:cubicBezTo>
                      <a:cubicBezTo>
                        <a:pt x="206" y="218"/>
                        <a:pt x="200" y="218"/>
                        <a:pt x="200" y="212"/>
                      </a:cubicBezTo>
                      <a:cubicBezTo>
                        <a:pt x="200" y="200"/>
                        <a:pt x="211" y="206"/>
                        <a:pt x="217" y="194"/>
                      </a:cubicBezTo>
                      <a:cubicBezTo>
                        <a:pt x="217" y="188"/>
                        <a:pt x="206" y="194"/>
                        <a:pt x="211" y="182"/>
                      </a:cubicBezTo>
                      <a:cubicBezTo>
                        <a:pt x="206" y="188"/>
                        <a:pt x="200" y="177"/>
                        <a:pt x="200" y="182"/>
                      </a:cubicBezTo>
                      <a:cubicBezTo>
                        <a:pt x="194" y="182"/>
                        <a:pt x="194" y="182"/>
                        <a:pt x="188" y="182"/>
                      </a:cubicBezTo>
                      <a:lnTo>
                        <a:pt x="194" y="182"/>
                      </a:lnTo>
                      <a:cubicBezTo>
                        <a:pt x="194" y="188"/>
                        <a:pt x="194" y="194"/>
                        <a:pt x="194" y="200"/>
                      </a:cubicBezTo>
                      <a:cubicBezTo>
                        <a:pt x="188" y="206"/>
                        <a:pt x="182" y="206"/>
                        <a:pt x="170" y="206"/>
                      </a:cubicBezTo>
                      <a:cubicBezTo>
                        <a:pt x="170" y="212"/>
                        <a:pt x="170" y="212"/>
                        <a:pt x="170" y="212"/>
                      </a:cubicBezTo>
                      <a:cubicBezTo>
                        <a:pt x="164" y="212"/>
                        <a:pt x="164" y="224"/>
                        <a:pt x="159" y="230"/>
                      </a:cubicBezTo>
                      <a:cubicBezTo>
                        <a:pt x="159" y="230"/>
                        <a:pt x="153" y="235"/>
                        <a:pt x="147" y="235"/>
                      </a:cubicBezTo>
                      <a:cubicBezTo>
                        <a:pt x="147" y="241"/>
                        <a:pt x="147" y="241"/>
                        <a:pt x="147" y="241"/>
                      </a:cubicBezTo>
                      <a:cubicBezTo>
                        <a:pt x="147" y="247"/>
                        <a:pt x="153" y="247"/>
                        <a:pt x="153" y="253"/>
                      </a:cubicBezTo>
                      <a:cubicBezTo>
                        <a:pt x="159" y="259"/>
                        <a:pt x="164" y="259"/>
                        <a:pt x="164" y="265"/>
                      </a:cubicBezTo>
                      <a:cubicBezTo>
                        <a:pt x="170" y="265"/>
                        <a:pt x="170" y="265"/>
                        <a:pt x="170" y="265"/>
                      </a:cubicBezTo>
                      <a:cubicBezTo>
                        <a:pt x="176" y="265"/>
                        <a:pt x="176" y="265"/>
                        <a:pt x="176" y="265"/>
                      </a:cubicBezTo>
                      <a:cubicBezTo>
                        <a:pt x="176" y="271"/>
                        <a:pt x="182" y="282"/>
                        <a:pt x="182" y="282"/>
                      </a:cubicBezTo>
                      <a:cubicBezTo>
                        <a:pt x="182" y="277"/>
                        <a:pt x="182" y="271"/>
                        <a:pt x="188" y="265"/>
                      </a:cubicBezTo>
                      <a:lnTo>
                        <a:pt x="182" y="265"/>
                      </a:lnTo>
                      <a:cubicBezTo>
                        <a:pt x="188" y="259"/>
                        <a:pt x="188" y="265"/>
                        <a:pt x="194" y="265"/>
                      </a:cubicBezTo>
                      <a:cubicBezTo>
                        <a:pt x="188" y="253"/>
                        <a:pt x="194" y="241"/>
                        <a:pt x="194" y="224"/>
                      </a:cubicBezTo>
                      <a:cubicBezTo>
                        <a:pt x="200" y="224"/>
                        <a:pt x="200" y="224"/>
                        <a:pt x="200" y="224"/>
                      </a:cubicBezTo>
                      <a:cubicBezTo>
                        <a:pt x="206" y="224"/>
                        <a:pt x="206" y="230"/>
                        <a:pt x="206" y="224"/>
                      </a:cubicBezTo>
                      <a:cubicBezTo>
                        <a:pt x="211" y="224"/>
                        <a:pt x="211" y="235"/>
                        <a:pt x="217" y="230"/>
                      </a:cubicBezTo>
                      <a:cubicBezTo>
                        <a:pt x="217" y="235"/>
                        <a:pt x="217" y="241"/>
                        <a:pt x="217" y="247"/>
                      </a:cubicBezTo>
                      <a:cubicBezTo>
                        <a:pt x="217" y="247"/>
                        <a:pt x="223" y="247"/>
                        <a:pt x="229" y="247"/>
                      </a:cubicBezTo>
                      <a:lnTo>
                        <a:pt x="229" y="241"/>
                      </a:lnTo>
                      <a:cubicBezTo>
                        <a:pt x="241" y="241"/>
                        <a:pt x="235" y="253"/>
                        <a:pt x="241" y="253"/>
                      </a:cubicBezTo>
                      <a:cubicBezTo>
                        <a:pt x="241" y="259"/>
                        <a:pt x="241" y="259"/>
                        <a:pt x="241" y="265"/>
                      </a:cubicBezTo>
                      <a:cubicBezTo>
                        <a:pt x="241" y="271"/>
                        <a:pt x="247" y="271"/>
                        <a:pt x="247" y="277"/>
                      </a:cubicBezTo>
                      <a:cubicBezTo>
                        <a:pt x="253" y="277"/>
                        <a:pt x="253" y="277"/>
                        <a:pt x="253" y="277"/>
                      </a:cubicBezTo>
                      <a:cubicBezTo>
                        <a:pt x="253" y="289"/>
                        <a:pt x="253" y="289"/>
                        <a:pt x="253" y="300"/>
                      </a:cubicBezTo>
                      <a:cubicBezTo>
                        <a:pt x="259" y="300"/>
                        <a:pt x="259" y="306"/>
                        <a:pt x="265" y="306"/>
                      </a:cubicBezTo>
                      <a:cubicBezTo>
                        <a:pt x="259" y="312"/>
                        <a:pt x="259" y="318"/>
                        <a:pt x="265" y="318"/>
                      </a:cubicBezTo>
                      <a:cubicBezTo>
                        <a:pt x="259" y="324"/>
                        <a:pt x="253" y="312"/>
                        <a:pt x="253" y="318"/>
                      </a:cubicBezTo>
                      <a:lnTo>
                        <a:pt x="253" y="312"/>
                      </a:lnTo>
                      <a:cubicBezTo>
                        <a:pt x="247" y="312"/>
                        <a:pt x="247" y="318"/>
                        <a:pt x="241" y="312"/>
                      </a:cubicBezTo>
                      <a:cubicBezTo>
                        <a:pt x="241" y="306"/>
                        <a:pt x="247" y="300"/>
                        <a:pt x="253" y="289"/>
                      </a:cubicBezTo>
                      <a:cubicBezTo>
                        <a:pt x="247" y="289"/>
                        <a:pt x="241" y="300"/>
                        <a:pt x="235" y="294"/>
                      </a:cubicBezTo>
                      <a:cubicBezTo>
                        <a:pt x="229" y="300"/>
                        <a:pt x="235" y="300"/>
                        <a:pt x="235" y="306"/>
                      </a:cubicBezTo>
                      <a:cubicBezTo>
                        <a:pt x="229" y="306"/>
                        <a:pt x="229" y="306"/>
                        <a:pt x="229" y="312"/>
                      </a:cubicBezTo>
                      <a:cubicBezTo>
                        <a:pt x="223" y="318"/>
                        <a:pt x="235" y="318"/>
                        <a:pt x="235" y="318"/>
                      </a:cubicBezTo>
                      <a:cubicBezTo>
                        <a:pt x="235" y="324"/>
                        <a:pt x="229" y="324"/>
                        <a:pt x="223" y="330"/>
                      </a:cubicBezTo>
                      <a:cubicBezTo>
                        <a:pt x="223" y="324"/>
                        <a:pt x="223" y="324"/>
                        <a:pt x="223" y="324"/>
                      </a:cubicBezTo>
                      <a:cubicBezTo>
                        <a:pt x="217" y="324"/>
                        <a:pt x="211" y="330"/>
                        <a:pt x="206" y="330"/>
                      </a:cubicBezTo>
                      <a:cubicBezTo>
                        <a:pt x="206" y="336"/>
                        <a:pt x="206" y="336"/>
                        <a:pt x="206" y="341"/>
                      </a:cubicBezTo>
                      <a:cubicBezTo>
                        <a:pt x="200" y="341"/>
                        <a:pt x="200" y="347"/>
                        <a:pt x="194" y="347"/>
                      </a:cubicBezTo>
                      <a:cubicBezTo>
                        <a:pt x="194" y="359"/>
                        <a:pt x="188" y="359"/>
                        <a:pt x="188" y="365"/>
                      </a:cubicBezTo>
                      <a:cubicBezTo>
                        <a:pt x="188" y="365"/>
                        <a:pt x="188" y="365"/>
                        <a:pt x="182" y="365"/>
                      </a:cubicBezTo>
                      <a:cubicBezTo>
                        <a:pt x="182" y="371"/>
                        <a:pt x="182" y="371"/>
                        <a:pt x="182" y="377"/>
                      </a:cubicBezTo>
                      <a:cubicBezTo>
                        <a:pt x="176" y="377"/>
                        <a:pt x="170" y="383"/>
                        <a:pt x="164" y="394"/>
                      </a:cubicBezTo>
                      <a:cubicBezTo>
                        <a:pt x="164" y="400"/>
                        <a:pt x="170" y="400"/>
                        <a:pt x="170" y="406"/>
                      </a:cubicBezTo>
                      <a:cubicBezTo>
                        <a:pt x="170" y="412"/>
                        <a:pt x="170" y="412"/>
                        <a:pt x="170" y="418"/>
                      </a:cubicBezTo>
                      <a:cubicBezTo>
                        <a:pt x="164" y="418"/>
                        <a:pt x="159" y="412"/>
                        <a:pt x="159" y="406"/>
                      </a:cubicBezTo>
                      <a:cubicBezTo>
                        <a:pt x="159" y="400"/>
                        <a:pt x="153" y="400"/>
                        <a:pt x="147" y="400"/>
                      </a:cubicBezTo>
                      <a:cubicBezTo>
                        <a:pt x="141" y="400"/>
                        <a:pt x="141" y="400"/>
                        <a:pt x="141" y="406"/>
                      </a:cubicBezTo>
                      <a:cubicBezTo>
                        <a:pt x="135" y="406"/>
                        <a:pt x="135" y="400"/>
                        <a:pt x="123" y="400"/>
                      </a:cubicBezTo>
                      <a:cubicBezTo>
                        <a:pt x="123" y="400"/>
                        <a:pt x="117" y="406"/>
                        <a:pt x="111" y="406"/>
                      </a:cubicBezTo>
                      <a:cubicBezTo>
                        <a:pt x="117" y="418"/>
                        <a:pt x="106" y="447"/>
                        <a:pt x="123" y="447"/>
                      </a:cubicBezTo>
                      <a:cubicBezTo>
                        <a:pt x="129" y="447"/>
                        <a:pt x="129" y="436"/>
                        <a:pt x="129" y="436"/>
                      </a:cubicBezTo>
                      <a:cubicBezTo>
                        <a:pt x="135" y="436"/>
                        <a:pt x="135" y="436"/>
                        <a:pt x="147" y="436"/>
                      </a:cubicBezTo>
                      <a:cubicBezTo>
                        <a:pt x="147" y="447"/>
                        <a:pt x="141" y="447"/>
                        <a:pt x="141" y="453"/>
                      </a:cubicBezTo>
                      <a:cubicBezTo>
                        <a:pt x="147" y="459"/>
                        <a:pt x="153" y="459"/>
                        <a:pt x="159" y="459"/>
                      </a:cubicBezTo>
                      <a:cubicBezTo>
                        <a:pt x="159" y="471"/>
                        <a:pt x="153" y="477"/>
                        <a:pt x="159" y="489"/>
                      </a:cubicBezTo>
                      <a:lnTo>
                        <a:pt x="164" y="483"/>
                      </a:lnTo>
                      <a:cubicBezTo>
                        <a:pt x="170" y="483"/>
                        <a:pt x="170" y="483"/>
                        <a:pt x="170" y="489"/>
                      </a:cubicBezTo>
                      <a:cubicBezTo>
                        <a:pt x="176" y="483"/>
                        <a:pt x="182" y="483"/>
                        <a:pt x="182" y="477"/>
                      </a:cubicBezTo>
                      <a:cubicBezTo>
                        <a:pt x="188" y="477"/>
                        <a:pt x="188" y="471"/>
                        <a:pt x="188" y="471"/>
                      </a:cubicBezTo>
                      <a:cubicBezTo>
                        <a:pt x="194" y="471"/>
                        <a:pt x="194" y="477"/>
                        <a:pt x="194" y="477"/>
                      </a:cubicBezTo>
                      <a:cubicBezTo>
                        <a:pt x="200" y="477"/>
                        <a:pt x="200" y="471"/>
                        <a:pt x="200" y="471"/>
                      </a:cubicBezTo>
                      <a:cubicBezTo>
                        <a:pt x="200" y="477"/>
                        <a:pt x="211" y="477"/>
                        <a:pt x="211" y="483"/>
                      </a:cubicBezTo>
                      <a:cubicBezTo>
                        <a:pt x="211" y="483"/>
                        <a:pt x="211" y="483"/>
                        <a:pt x="217" y="483"/>
                      </a:cubicBezTo>
                      <a:cubicBezTo>
                        <a:pt x="223" y="483"/>
                        <a:pt x="229" y="489"/>
                        <a:pt x="235" y="489"/>
                      </a:cubicBezTo>
                      <a:cubicBezTo>
                        <a:pt x="235" y="500"/>
                        <a:pt x="241" y="500"/>
                        <a:pt x="241" y="506"/>
                      </a:cubicBezTo>
                      <a:cubicBezTo>
                        <a:pt x="253" y="500"/>
                        <a:pt x="265" y="518"/>
                        <a:pt x="259" y="524"/>
                      </a:cubicBezTo>
                      <a:cubicBezTo>
                        <a:pt x="259" y="530"/>
                        <a:pt x="265" y="530"/>
                        <a:pt x="270" y="530"/>
                      </a:cubicBezTo>
                      <a:cubicBezTo>
                        <a:pt x="270" y="536"/>
                        <a:pt x="276" y="536"/>
                        <a:pt x="282" y="536"/>
                      </a:cubicBezTo>
                      <a:lnTo>
                        <a:pt x="288" y="536"/>
                      </a:lnTo>
                      <a:cubicBezTo>
                        <a:pt x="294" y="542"/>
                        <a:pt x="300" y="542"/>
                        <a:pt x="300" y="548"/>
                      </a:cubicBezTo>
                      <a:cubicBezTo>
                        <a:pt x="306" y="548"/>
                        <a:pt x="306" y="542"/>
                        <a:pt x="312" y="548"/>
                      </a:cubicBezTo>
                      <a:cubicBezTo>
                        <a:pt x="312" y="548"/>
                        <a:pt x="312" y="553"/>
                        <a:pt x="312" y="559"/>
                      </a:cubicBezTo>
                      <a:cubicBezTo>
                        <a:pt x="312" y="565"/>
                        <a:pt x="312" y="565"/>
                        <a:pt x="312" y="571"/>
                      </a:cubicBezTo>
                      <a:cubicBezTo>
                        <a:pt x="306" y="571"/>
                        <a:pt x="312" y="577"/>
                        <a:pt x="306" y="577"/>
                      </a:cubicBezTo>
                      <a:cubicBezTo>
                        <a:pt x="306" y="583"/>
                        <a:pt x="300" y="583"/>
                        <a:pt x="300" y="589"/>
                      </a:cubicBezTo>
                      <a:cubicBezTo>
                        <a:pt x="300" y="589"/>
                        <a:pt x="300" y="595"/>
                        <a:pt x="294" y="595"/>
                      </a:cubicBezTo>
                      <a:lnTo>
                        <a:pt x="294" y="601"/>
                      </a:lnTo>
                      <a:cubicBezTo>
                        <a:pt x="300" y="612"/>
                        <a:pt x="294" y="618"/>
                        <a:pt x="288" y="630"/>
                      </a:cubicBezTo>
                      <a:cubicBezTo>
                        <a:pt x="282" y="636"/>
                        <a:pt x="288" y="636"/>
                        <a:pt x="276" y="636"/>
                      </a:cubicBezTo>
                      <a:cubicBezTo>
                        <a:pt x="276" y="636"/>
                        <a:pt x="276" y="642"/>
                        <a:pt x="270" y="648"/>
                      </a:cubicBezTo>
                      <a:cubicBezTo>
                        <a:pt x="270" y="648"/>
                        <a:pt x="270" y="653"/>
                        <a:pt x="270" y="659"/>
                      </a:cubicBezTo>
                      <a:cubicBezTo>
                        <a:pt x="270" y="659"/>
                        <a:pt x="265" y="665"/>
                        <a:pt x="265" y="671"/>
                      </a:cubicBezTo>
                      <a:cubicBezTo>
                        <a:pt x="259" y="671"/>
                        <a:pt x="259" y="677"/>
                        <a:pt x="259" y="683"/>
                      </a:cubicBezTo>
                      <a:lnTo>
                        <a:pt x="253" y="683"/>
                      </a:lnTo>
                      <a:lnTo>
                        <a:pt x="247" y="683"/>
                      </a:lnTo>
                      <a:cubicBezTo>
                        <a:pt x="247" y="689"/>
                        <a:pt x="247" y="689"/>
                        <a:pt x="247" y="701"/>
                      </a:cubicBezTo>
                      <a:cubicBezTo>
                        <a:pt x="241" y="701"/>
                        <a:pt x="241" y="706"/>
                        <a:pt x="229" y="706"/>
                      </a:cubicBezTo>
                      <a:cubicBezTo>
                        <a:pt x="229" y="712"/>
                        <a:pt x="229" y="718"/>
                        <a:pt x="223" y="718"/>
                      </a:cubicBezTo>
                      <a:cubicBezTo>
                        <a:pt x="229" y="718"/>
                        <a:pt x="223" y="736"/>
                        <a:pt x="223" y="736"/>
                      </a:cubicBezTo>
                      <a:cubicBezTo>
                        <a:pt x="217" y="742"/>
                        <a:pt x="223" y="742"/>
                        <a:pt x="223" y="748"/>
                      </a:cubicBezTo>
                      <a:cubicBezTo>
                        <a:pt x="223" y="754"/>
                        <a:pt x="223" y="754"/>
                        <a:pt x="217" y="754"/>
                      </a:cubicBezTo>
                      <a:cubicBezTo>
                        <a:pt x="217" y="760"/>
                        <a:pt x="217" y="760"/>
                        <a:pt x="217" y="771"/>
                      </a:cubicBezTo>
                      <a:cubicBezTo>
                        <a:pt x="211" y="777"/>
                        <a:pt x="223" y="771"/>
                        <a:pt x="217" y="777"/>
                      </a:cubicBezTo>
                      <a:cubicBezTo>
                        <a:pt x="223" y="783"/>
                        <a:pt x="223" y="783"/>
                        <a:pt x="229" y="783"/>
                      </a:cubicBezTo>
                      <a:cubicBezTo>
                        <a:pt x="229" y="789"/>
                        <a:pt x="217" y="783"/>
                        <a:pt x="211" y="789"/>
                      </a:cubicBezTo>
                      <a:cubicBezTo>
                        <a:pt x="211" y="783"/>
                        <a:pt x="206" y="783"/>
                        <a:pt x="206" y="783"/>
                      </a:cubicBezTo>
                      <a:cubicBezTo>
                        <a:pt x="206" y="777"/>
                        <a:pt x="206" y="777"/>
                        <a:pt x="206" y="777"/>
                      </a:cubicBezTo>
                      <a:cubicBezTo>
                        <a:pt x="200" y="771"/>
                        <a:pt x="200" y="765"/>
                        <a:pt x="194" y="760"/>
                      </a:cubicBezTo>
                      <a:cubicBezTo>
                        <a:pt x="200" y="748"/>
                        <a:pt x="194" y="742"/>
                        <a:pt x="194" y="736"/>
                      </a:cubicBezTo>
                      <a:cubicBezTo>
                        <a:pt x="194" y="730"/>
                        <a:pt x="188" y="724"/>
                        <a:pt x="194" y="718"/>
                      </a:cubicBezTo>
                      <a:cubicBezTo>
                        <a:pt x="194" y="718"/>
                        <a:pt x="188" y="718"/>
                        <a:pt x="188" y="712"/>
                      </a:cubicBezTo>
                      <a:cubicBezTo>
                        <a:pt x="194" y="712"/>
                        <a:pt x="200" y="712"/>
                        <a:pt x="200" y="701"/>
                      </a:cubicBezTo>
                      <a:cubicBezTo>
                        <a:pt x="194" y="701"/>
                        <a:pt x="194" y="706"/>
                        <a:pt x="188" y="701"/>
                      </a:cubicBezTo>
                      <a:cubicBezTo>
                        <a:pt x="194" y="689"/>
                        <a:pt x="188" y="671"/>
                        <a:pt x="200" y="665"/>
                      </a:cubicBezTo>
                      <a:cubicBezTo>
                        <a:pt x="200" y="659"/>
                        <a:pt x="194" y="648"/>
                        <a:pt x="200" y="642"/>
                      </a:cubicBezTo>
                      <a:lnTo>
                        <a:pt x="194" y="636"/>
                      </a:lnTo>
                      <a:cubicBezTo>
                        <a:pt x="194" y="636"/>
                        <a:pt x="194" y="630"/>
                        <a:pt x="200" y="630"/>
                      </a:cubicBezTo>
                      <a:cubicBezTo>
                        <a:pt x="200" y="618"/>
                        <a:pt x="194" y="612"/>
                        <a:pt x="188" y="606"/>
                      </a:cubicBezTo>
                      <a:cubicBezTo>
                        <a:pt x="182" y="606"/>
                        <a:pt x="182" y="595"/>
                        <a:pt x="176" y="589"/>
                      </a:cubicBezTo>
                      <a:cubicBezTo>
                        <a:pt x="176" y="589"/>
                        <a:pt x="176" y="589"/>
                        <a:pt x="176" y="583"/>
                      </a:cubicBezTo>
                      <a:cubicBezTo>
                        <a:pt x="170" y="577"/>
                        <a:pt x="164" y="577"/>
                        <a:pt x="164" y="559"/>
                      </a:cubicBezTo>
                      <a:lnTo>
                        <a:pt x="170" y="559"/>
                      </a:lnTo>
                      <a:cubicBezTo>
                        <a:pt x="170" y="553"/>
                        <a:pt x="164" y="553"/>
                        <a:pt x="164" y="553"/>
                      </a:cubicBezTo>
                      <a:cubicBezTo>
                        <a:pt x="164" y="548"/>
                        <a:pt x="159" y="542"/>
                        <a:pt x="164" y="530"/>
                      </a:cubicBezTo>
                      <a:cubicBezTo>
                        <a:pt x="164" y="524"/>
                        <a:pt x="170" y="524"/>
                        <a:pt x="164" y="512"/>
                      </a:cubicBezTo>
                      <a:cubicBezTo>
                        <a:pt x="164" y="506"/>
                        <a:pt x="170" y="512"/>
                        <a:pt x="170" y="506"/>
                      </a:cubicBezTo>
                      <a:cubicBezTo>
                        <a:pt x="170" y="500"/>
                        <a:pt x="164" y="500"/>
                        <a:pt x="164" y="494"/>
                      </a:cubicBezTo>
                      <a:cubicBezTo>
                        <a:pt x="164" y="494"/>
                        <a:pt x="164" y="494"/>
                        <a:pt x="164" y="500"/>
                      </a:cubicBezTo>
                      <a:cubicBezTo>
                        <a:pt x="153" y="494"/>
                        <a:pt x="153" y="489"/>
                        <a:pt x="147" y="489"/>
                      </a:cubicBezTo>
                      <a:lnTo>
                        <a:pt x="147" y="483"/>
                      </a:lnTo>
                      <a:cubicBezTo>
                        <a:pt x="141" y="483"/>
                        <a:pt x="141" y="477"/>
                        <a:pt x="141" y="477"/>
                      </a:cubicBezTo>
                      <a:cubicBezTo>
                        <a:pt x="135" y="477"/>
                        <a:pt x="135" y="471"/>
                        <a:pt x="129" y="471"/>
                      </a:cubicBezTo>
                      <a:cubicBezTo>
                        <a:pt x="123" y="471"/>
                        <a:pt x="123" y="465"/>
                        <a:pt x="123" y="459"/>
                      </a:cubicBezTo>
                      <a:cubicBezTo>
                        <a:pt x="106" y="465"/>
                        <a:pt x="100" y="459"/>
                        <a:pt x="88" y="453"/>
                      </a:cubicBezTo>
                      <a:cubicBezTo>
                        <a:pt x="88" y="447"/>
                        <a:pt x="82" y="442"/>
                        <a:pt x="82" y="430"/>
                      </a:cubicBezTo>
                      <a:cubicBezTo>
                        <a:pt x="82" y="424"/>
                        <a:pt x="76" y="418"/>
                        <a:pt x="76" y="418"/>
                      </a:cubicBezTo>
                      <a:cubicBezTo>
                        <a:pt x="76" y="412"/>
                        <a:pt x="76" y="412"/>
                        <a:pt x="70" y="412"/>
                      </a:cubicBezTo>
                      <a:cubicBezTo>
                        <a:pt x="70" y="424"/>
                        <a:pt x="76" y="418"/>
                        <a:pt x="76" y="424"/>
                      </a:cubicBezTo>
                      <a:cubicBezTo>
                        <a:pt x="70" y="430"/>
                        <a:pt x="70" y="424"/>
                        <a:pt x="64" y="424"/>
                      </a:cubicBezTo>
                      <a:cubicBezTo>
                        <a:pt x="64" y="418"/>
                        <a:pt x="58" y="412"/>
                        <a:pt x="58" y="406"/>
                      </a:cubicBezTo>
                      <a:cubicBezTo>
                        <a:pt x="58" y="406"/>
                        <a:pt x="53" y="406"/>
                        <a:pt x="58" y="406"/>
                      </a:cubicBezTo>
                      <a:cubicBezTo>
                        <a:pt x="53" y="400"/>
                        <a:pt x="53" y="389"/>
                        <a:pt x="47" y="383"/>
                      </a:cubicBezTo>
                      <a:lnTo>
                        <a:pt x="47" y="377"/>
                      </a:lnTo>
                      <a:cubicBezTo>
                        <a:pt x="58" y="306"/>
                        <a:pt x="88" y="241"/>
                        <a:pt x="135" y="188"/>
                      </a:cubicBezTo>
                      <a:close/>
                      <a:moveTo>
                        <a:pt x="182" y="135"/>
                      </a:moveTo>
                      <a:lnTo>
                        <a:pt x="182" y="135"/>
                      </a:lnTo>
                      <a:cubicBezTo>
                        <a:pt x="206" y="118"/>
                        <a:pt x="235" y="100"/>
                        <a:pt x="259" y="88"/>
                      </a:cubicBezTo>
                      <a:lnTo>
                        <a:pt x="265" y="88"/>
                      </a:lnTo>
                      <a:cubicBezTo>
                        <a:pt x="259" y="100"/>
                        <a:pt x="253" y="94"/>
                        <a:pt x="247" y="100"/>
                      </a:cubicBezTo>
                      <a:cubicBezTo>
                        <a:pt x="247" y="100"/>
                        <a:pt x="247" y="100"/>
                        <a:pt x="247" y="106"/>
                      </a:cubicBezTo>
                      <a:cubicBezTo>
                        <a:pt x="241" y="106"/>
                        <a:pt x="241" y="106"/>
                        <a:pt x="235" y="112"/>
                      </a:cubicBezTo>
                      <a:cubicBezTo>
                        <a:pt x="229" y="112"/>
                        <a:pt x="229" y="118"/>
                        <a:pt x="223" y="118"/>
                      </a:cubicBezTo>
                      <a:cubicBezTo>
                        <a:pt x="223" y="129"/>
                        <a:pt x="211" y="129"/>
                        <a:pt x="211" y="135"/>
                      </a:cubicBezTo>
                      <a:lnTo>
                        <a:pt x="206" y="135"/>
                      </a:lnTo>
                      <a:cubicBezTo>
                        <a:pt x="206" y="141"/>
                        <a:pt x="211" y="135"/>
                        <a:pt x="211" y="141"/>
                      </a:cubicBezTo>
                      <a:cubicBezTo>
                        <a:pt x="211" y="147"/>
                        <a:pt x="206" y="147"/>
                        <a:pt x="206" y="147"/>
                      </a:cubicBezTo>
                      <a:cubicBezTo>
                        <a:pt x="200" y="159"/>
                        <a:pt x="188" y="147"/>
                        <a:pt x="176" y="147"/>
                      </a:cubicBezTo>
                      <a:cubicBezTo>
                        <a:pt x="176" y="147"/>
                        <a:pt x="176" y="141"/>
                        <a:pt x="182" y="141"/>
                      </a:cubicBezTo>
                      <a:cubicBezTo>
                        <a:pt x="182" y="141"/>
                        <a:pt x="188" y="147"/>
                        <a:pt x="194" y="141"/>
                      </a:cubicBezTo>
                      <a:cubicBezTo>
                        <a:pt x="194" y="141"/>
                        <a:pt x="188" y="135"/>
                        <a:pt x="182" y="135"/>
                      </a:cubicBezTo>
                      <a:close/>
                      <a:moveTo>
                        <a:pt x="817" y="259"/>
                      </a:moveTo>
                      <a:lnTo>
                        <a:pt x="817" y="259"/>
                      </a:lnTo>
                      <a:cubicBezTo>
                        <a:pt x="811" y="265"/>
                        <a:pt x="811" y="265"/>
                        <a:pt x="811" y="271"/>
                      </a:cubicBezTo>
                      <a:cubicBezTo>
                        <a:pt x="811" y="277"/>
                        <a:pt x="817" y="271"/>
                        <a:pt x="817" y="271"/>
                      </a:cubicBezTo>
                      <a:cubicBezTo>
                        <a:pt x="823" y="277"/>
                        <a:pt x="823" y="282"/>
                        <a:pt x="829" y="282"/>
                      </a:cubicBezTo>
                      <a:cubicBezTo>
                        <a:pt x="829" y="294"/>
                        <a:pt x="829" y="300"/>
                        <a:pt x="829" y="312"/>
                      </a:cubicBezTo>
                      <a:cubicBezTo>
                        <a:pt x="823" y="318"/>
                        <a:pt x="817" y="324"/>
                        <a:pt x="817" y="330"/>
                      </a:cubicBezTo>
                      <a:cubicBezTo>
                        <a:pt x="811" y="336"/>
                        <a:pt x="811" y="336"/>
                        <a:pt x="805" y="336"/>
                      </a:cubicBezTo>
                      <a:cubicBezTo>
                        <a:pt x="799" y="353"/>
                        <a:pt x="811" y="371"/>
                        <a:pt x="799" y="377"/>
                      </a:cubicBezTo>
                      <a:cubicBezTo>
                        <a:pt x="799" y="371"/>
                        <a:pt x="793" y="371"/>
                        <a:pt x="793" y="365"/>
                      </a:cubicBezTo>
                      <a:cubicBezTo>
                        <a:pt x="793" y="359"/>
                        <a:pt x="788" y="353"/>
                        <a:pt x="788" y="353"/>
                      </a:cubicBezTo>
                      <a:cubicBezTo>
                        <a:pt x="776" y="353"/>
                        <a:pt x="788" y="359"/>
                        <a:pt x="782" y="359"/>
                      </a:cubicBezTo>
                      <a:cubicBezTo>
                        <a:pt x="782" y="365"/>
                        <a:pt x="782" y="365"/>
                        <a:pt x="782" y="365"/>
                      </a:cubicBezTo>
                      <a:cubicBezTo>
                        <a:pt x="782" y="371"/>
                        <a:pt x="776" y="365"/>
                        <a:pt x="776" y="371"/>
                      </a:cubicBezTo>
                      <a:cubicBezTo>
                        <a:pt x="776" y="377"/>
                        <a:pt x="782" y="377"/>
                        <a:pt x="782" y="383"/>
                      </a:cubicBezTo>
                      <a:cubicBezTo>
                        <a:pt x="782" y="383"/>
                        <a:pt x="782" y="389"/>
                        <a:pt x="788" y="389"/>
                      </a:cubicBezTo>
                      <a:cubicBezTo>
                        <a:pt x="782" y="394"/>
                        <a:pt x="788" y="406"/>
                        <a:pt x="782" y="412"/>
                      </a:cubicBezTo>
                      <a:cubicBezTo>
                        <a:pt x="776" y="424"/>
                        <a:pt x="770" y="430"/>
                        <a:pt x="764" y="436"/>
                      </a:cubicBezTo>
                      <a:cubicBezTo>
                        <a:pt x="758" y="436"/>
                        <a:pt x="752" y="436"/>
                        <a:pt x="752" y="442"/>
                      </a:cubicBezTo>
                      <a:lnTo>
                        <a:pt x="758" y="447"/>
                      </a:lnTo>
                      <a:cubicBezTo>
                        <a:pt x="758" y="447"/>
                        <a:pt x="758" y="453"/>
                        <a:pt x="752" y="453"/>
                      </a:cubicBezTo>
                      <a:cubicBezTo>
                        <a:pt x="752" y="477"/>
                        <a:pt x="752" y="489"/>
                        <a:pt x="735" y="489"/>
                      </a:cubicBezTo>
                      <a:cubicBezTo>
                        <a:pt x="735" y="489"/>
                        <a:pt x="735" y="489"/>
                        <a:pt x="735" y="483"/>
                      </a:cubicBezTo>
                      <a:cubicBezTo>
                        <a:pt x="729" y="483"/>
                        <a:pt x="729" y="477"/>
                        <a:pt x="723" y="471"/>
                      </a:cubicBezTo>
                      <a:cubicBezTo>
                        <a:pt x="717" y="471"/>
                        <a:pt x="723" y="483"/>
                        <a:pt x="723" y="489"/>
                      </a:cubicBezTo>
                      <a:cubicBezTo>
                        <a:pt x="723" y="494"/>
                        <a:pt x="729" y="494"/>
                        <a:pt x="729" y="500"/>
                      </a:cubicBezTo>
                      <a:cubicBezTo>
                        <a:pt x="729" y="506"/>
                        <a:pt x="741" y="512"/>
                        <a:pt x="741" y="524"/>
                      </a:cubicBezTo>
                      <a:cubicBezTo>
                        <a:pt x="729" y="518"/>
                        <a:pt x="723" y="506"/>
                        <a:pt x="717" y="500"/>
                      </a:cubicBezTo>
                      <a:cubicBezTo>
                        <a:pt x="717" y="494"/>
                        <a:pt x="717" y="494"/>
                        <a:pt x="717" y="489"/>
                      </a:cubicBezTo>
                      <a:cubicBezTo>
                        <a:pt x="711" y="483"/>
                        <a:pt x="717" y="483"/>
                        <a:pt x="717" y="483"/>
                      </a:cubicBezTo>
                      <a:cubicBezTo>
                        <a:pt x="717" y="477"/>
                        <a:pt x="717" y="471"/>
                        <a:pt x="711" y="471"/>
                      </a:cubicBezTo>
                      <a:cubicBezTo>
                        <a:pt x="711" y="465"/>
                        <a:pt x="711" y="465"/>
                        <a:pt x="711" y="459"/>
                      </a:cubicBezTo>
                      <a:cubicBezTo>
                        <a:pt x="711" y="459"/>
                        <a:pt x="699" y="465"/>
                        <a:pt x="699" y="459"/>
                      </a:cubicBezTo>
                      <a:cubicBezTo>
                        <a:pt x="699" y="453"/>
                        <a:pt x="699" y="453"/>
                        <a:pt x="699" y="447"/>
                      </a:cubicBezTo>
                      <a:cubicBezTo>
                        <a:pt x="693" y="447"/>
                        <a:pt x="693" y="442"/>
                        <a:pt x="693" y="436"/>
                      </a:cubicBezTo>
                      <a:cubicBezTo>
                        <a:pt x="687" y="436"/>
                        <a:pt x="682" y="436"/>
                        <a:pt x="682" y="442"/>
                      </a:cubicBezTo>
                      <a:cubicBezTo>
                        <a:pt x="676" y="447"/>
                        <a:pt x="670" y="447"/>
                        <a:pt x="670" y="453"/>
                      </a:cubicBezTo>
                      <a:cubicBezTo>
                        <a:pt x="670" y="453"/>
                        <a:pt x="670" y="459"/>
                        <a:pt x="664" y="459"/>
                      </a:cubicBezTo>
                      <a:cubicBezTo>
                        <a:pt x="664" y="459"/>
                        <a:pt x="664" y="459"/>
                        <a:pt x="664" y="465"/>
                      </a:cubicBezTo>
                      <a:cubicBezTo>
                        <a:pt x="664" y="465"/>
                        <a:pt x="664" y="465"/>
                        <a:pt x="658" y="465"/>
                      </a:cubicBezTo>
                      <a:cubicBezTo>
                        <a:pt x="658" y="477"/>
                        <a:pt x="658" y="483"/>
                        <a:pt x="652" y="494"/>
                      </a:cubicBezTo>
                      <a:lnTo>
                        <a:pt x="646" y="494"/>
                      </a:lnTo>
                      <a:cubicBezTo>
                        <a:pt x="646" y="489"/>
                        <a:pt x="646" y="489"/>
                        <a:pt x="646" y="483"/>
                      </a:cubicBezTo>
                      <a:cubicBezTo>
                        <a:pt x="646" y="477"/>
                        <a:pt x="640" y="477"/>
                        <a:pt x="640" y="471"/>
                      </a:cubicBezTo>
                      <a:cubicBezTo>
                        <a:pt x="634" y="465"/>
                        <a:pt x="634" y="453"/>
                        <a:pt x="629" y="453"/>
                      </a:cubicBezTo>
                      <a:cubicBezTo>
                        <a:pt x="629" y="447"/>
                        <a:pt x="629" y="447"/>
                        <a:pt x="629" y="442"/>
                      </a:cubicBezTo>
                      <a:cubicBezTo>
                        <a:pt x="629" y="436"/>
                        <a:pt x="623" y="436"/>
                        <a:pt x="617" y="436"/>
                      </a:cubicBezTo>
                      <a:cubicBezTo>
                        <a:pt x="623" y="430"/>
                        <a:pt x="623" y="430"/>
                        <a:pt x="623" y="430"/>
                      </a:cubicBezTo>
                      <a:cubicBezTo>
                        <a:pt x="617" y="430"/>
                        <a:pt x="617" y="424"/>
                        <a:pt x="606" y="424"/>
                      </a:cubicBezTo>
                      <a:cubicBezTo>
                        <a:pt x="600" y="424"/>
                        <a:pt x="600" y="424"/>
                        <a:pt x="600" y="418"/>
                      </a:cubicBezTo>
                      <a:cubicBezTo>
                        <a:pt x="594" y="418"/>
                        <a:pt x="594" y="424"/>
                        <a:pt x="588" y="424"/>
                      </a:cubicBezTo>
                      <a:cubicBezTo>
                        <a:pt x="588" y="418"/>
                        <a:pt x="582" y="418"/>
                        <a:pt x="582" y="418"/>
                      </a:cubicBezTo>
                      <a:cubicBezTo>
                        <a:pt x="571" y="418"/>
                        <a:pt x="571" y="400"/>
                        <a:pt x="565" y="394"/>
                      </a:cubicBezTo>
                      <a:cubicBezTo>
                        <a:pt x="565" y="394"/>
                        <a:pt x="565" y="400"/>
                        <a:pt x="559" y="400"/>
                      </a:cubicBezTo>
                      <a:cubicBezTo>
                        <a:pt x="565" y="400"/>
                        <a:pt x="565" y="406"/>
                        <a:pt x="565" y="406"/>
                      </a:cubicBezTo>
                      <a:cubicBezTo>
                        <a:pt x="565" y="412"/>
                        <a:pt x="571" y="418"/>
                        <a:pt x="571" y="424"/>
                      </a:cubicBezTo>
                      <a:cubicBezTo>
                        <a:pt x="577" y="418"/>
                        <a:pt x="577" y="418"/>
                        <a:pt x="582" y="418"/>
                      </a:cubicBezTo>
                      <a:cubicBezTo>
                        <a:pt x="582" y="430"/>
                        <a:pt x="588" y="430"/>
                        <a:pt x="594" y="436"/>
                      </a:cubicBezTo>
                      <a:cubicBezTo>
                        <a:pt x="594" y="442"/>
                        <a:pt x="588" y="442"/>
                        <a:pt x="588" y="447"/>
                      </a:cubicBezTo>
                      <a:cubicBezTo>
                        <a:pt x="582" y="447"/>
                        <a:pt x="582" y="453"/>
                        <a:pt x="577" y="453"/>
                      </a:cubicBezTo>
                      <a:cubicBezTo>
                        <a:pt x="571" y="453"/>
                        <a:pt x="571" y="459"/>
                        <a:pt x="571" y="459"/>
                      </a:cubicBezTo>
                      <a:cubicBezTo>
                        <a:pt x="559" y="465"/>
                        <a:pt x="553" y="471"/>
                        <a:pt x="541" y="477"/>
                      </a:cubicBezTo>
                      <a:cubicBezTo>
                        <a:pt x="535" y="471"/>
                        <a:pt x="535" y="459"/>
                        <a:pt x="535" y="453"/>
                      </a:cubicBezTo>
                      <a:cubicBezTo>
                        <a:pt x="530" y="447"/>
                        <a:pt x="524" y="436"/>
                        <a:pt x="518" y="430"/>
                      </a:cubicBezTo>
                      <a:cubicBezTo>
                        <a:pt x="518" y="424"/>
                        <a:pt x="518" y="418"/>
                        <a:pt x="512" y="418"/>
                      </a:cubicBezTo>
                      <a:cubicBezTo>
                        <a:pt x="512" y="418"/>
                        <a:pt x="512" y="424"/>
                        <a:pt x="512" y="430"/>
                      </a:cubicBezTo>
                      <a:cubicBezTo>
                        <a:pt x="518" y="430"/>
                        <a:pt x="518" y="436"/>
                        <a:pt x="524" y="436"/>
                      </a:cubicBezTo>
                      <a:cubicBezTo>
                        <a:pt x="518" y="447"/>
                        <a:pt x="530" y="447"/>
                        <a:pt x="530" y="459"/>
                      </a:cubicBezTo>
                      <a:cubicBezTo>
                        <a:pt x="530" y="465"/>
                        <a:pt x="541" y="471"/>
                        <a:pt x="541" y="477"/>
                      </a:cubicBezTo>
                      <a:cubicBezTo>
                        <a:pt x="541" y="477"/>
                        <a:pt x="547" y="477"/>
                        <a:pt x="553" y="477"/>
                      </a:cubicBezTo>
                      <a:cubicBezTo>
                        <a:pt x="559" y="483"/>
                        <a:pt x="559" y="471"/>
                        <a:pt x="565" y="477"/>
                      </a:cubicBezTo>
                      <a:cubicBezTo>
                        <a:pt x="565" y="477"/>
                        <a:pt x="565" y="489"/>
                        <a:pt x="565" y="494"/>
                      </a:cubicBezTo>
                      <a:cubicBezTo>
                        <a:pt x="559" y="500"/>
                        <a:pt x="553" y="518"/>
                        <a:pt x="547" y="524"/>
                      </a:cubicBezTo>
                      <a:cubicBezTo>
                        <a:pt x="541" y="530"/>
                        <a:pt x="541" y="530"/>
                        <a:pt x="535" y="536"/>
                      </a:cubicBezTo>
                      <a:cubicBezTo>
                        <a:pt x="535" y="542"/>
                        <a:pt x="530" y="548"/>
                        <a:pt x="530" y="553"/>
                      </a:cubicBezTo>
                      <a:cubicBezTo>
                        <a:pt x="530" y="571"/>
                        <a:pt x="530" y="589"/>
                        <a:pt x="530" y="601"/>
                      </a:cubicBezTo>
                      <a:cubicBezTo>
                        <a:pt x="518" y="606"/>
                        <a:pt x="512" y="618"/>
                        <a:pt x="512" y="636"/>
                      </a:cubicBezTo>
                      <a:cubicBezTo>
                        <a:pt x="506" y="636"/>
                        <a:pt x="506" y="642"/>
                        <a:pt x="506" y="642"/>
                      </a:cubicBezTo>
                      <a:cubicBezTo>
                        <a:pt x="506" y="648"/>
                        <a:pt x="500" y="648"/>
                        <a:pt x="500" y="653"/>
                      </a:cubicBezTo>
                      <a:cubicBezTo>
                        <a:pt x="494" y="659"/>
                        <a:pt x="494" y="665"/>
                        <a:pt x="488" y="677"/>
                      </a:cubicBezTo>
                      <a:cubicBezTo>
                        <a:pt x="477" y="677"/>
                        <a:pt x="471" y="689"/>
                        <a:pt x="459" y="689"/>
                      </a:cubicBezTo>
                      <a:cubicBezTo>
                        <a:pt x="453" y="677"/>
                        <a:pt x="453" y="665"/>
                        <a:pt x="447" y="653"/>
                      </a:cubicBezTo>
                      <a:cubicBezTo>
                        <a:pt x="447" y="648"/>
                        <a:pt x="447" y="648"/>
                        <a:pt x="447" y="642"/>
                      </a:cubicBezTo>
                      <a:cubicBezTo>
                        <a:pt x="441" y="630"/>
                        <a:pt x="441" y="624"/>
                        <a:pt x="435" y="612"/>
                      </a:cubicBezTo>
                      <a:cubicBezTo>
                        <a:pt x="435" y="606"/>
                        <a:pt x="435" y="595"/>
                        <a:pt x="441" y="589"/>
                      </a:cubicBezTo>
                      <a:cubicBezTo>
                        <a:pt x="435" y="577"/>
                        <a:pt x="435" y="571"/>
                        <a:pt x="435" y="565"/>
                      </a:cubicBezTo>
                      <a:cubicBezTo>
                        <a:pt x="435" y="553"/>
                        <a:pt x="429" y="548"/>
                        <a:pt x="423" y="542"/>
                      </a:cubicBezTo>
                      <a:cubicBezTo>
                        <a:pt x="423" y="530"/>
                        <a:pt x="429" y="524"/>
                        <a:pt x="429" y="512"/>
                      </a:cubicBezTo>
                      <a:cubicBezTo>
                        <a:pt x="423" y="506"/>
                        <a:pt x="423" y="512"/>
                        <a:pt x="418" y="512"/>
                      </a:cubicBezTo>
                      <a:cubicBezTo>
                        <a:pt x="418" y="512"/>
                        <a:pt x="412" y="506"/>
                        <a:pt x="406" y="512"/>
                      </a:cubicBezTo>
                      <a:cubicBezTo>
                        <a:pt x="406" y="506"/>
                        <a:pt x="406" y="506"/>
                        <a:pt x="406" y="506"/>
                      </a:cubicBezTo>
                      <a:cubicBezTo>
                        <a:pt x="400" y="500"/>
                        <a:pt x="400" y="506"/>
                        <a:pt x="394" y="512"/>
                      </a:cubicBezTo>
                      <a:cubicBezTo>
                        <a:pt x="388" y="512"/>
                        <a:pt x="382" y="512"/>
                        <a:pt x="376" y="512"/>
                      </a:cubicBezTo>
                      <a:cubicBezTo>
                        <a:pt x="365" y="512"/>
                        <a:pt x="365" y="506"/>
                        <a:pt x="359" y="500"/>
                      </a:cubicBezTo>
                      <a:cubicBezTo>
                        <a:pt x="353" y="489"/>
                        <a:pt x="353" y="483"/>
                        <a:pt x="347" y="477"/>
                      </a:cubicBezTo>
                      <a:cubicBezTo>
                        <a:pt x="347" y="465"/>
                        <a:pt x="347" y="447"/>
                        <a:pt x="347" y="436"/>
                      </a:cubicBezTo>
                      <a:cubicBezTo>
                        <a:pt x="347" y="430"/>
                        <a:pt x="353" y="424"/>
                        <a:pt x="353" y="418"/>
                      </a:cubicBezTo>
                      <a:cubicBezTo>
                        <a:pt x="353" y="412"/>
                        <a:pt x="365" y="406"/>
                        <a:pt x="365" y="400"/>
                      </a:cubicBezTo>
                      <a:cubicBezTo>
                        <a:pt x="371" y="394"/>
                        <a:pt x="365" y="389"/>
                        <a:pt x="371" y="377"/>
                      </a:cubicBezTo>
                      <a:cubicBezTo>
                        <a:pt x="376" y="377"/>
                        <a:pt x="376" y="377"/>
                        <a:pt x="382" y="371"/>
                      </a:cubicBezTo>
                      <a:lnTo>
                        <a:pt x="388" y="371"/>
                      </a:lnTo>
                      <a:cubicBezTo>
                        <a:pt x="394" y="365"/>
                        <a:pt x="406" y="365"/>
                        <a:pt x="412" y="365"/>
                      </a:cubicBezTo>
                      <a:cubicBezTo>
                        <a:pt x="418" y="365"/>
                        <a:pt x="429" y="365"/>
                        <a:pt x="435" y="365"/>
                      </a:cubicBezTo>
                      <a:lnTo>
                        <a:pt x="435" y="371"/>
                      </a:lnTo>
                      <a:cubicBezTo>
                        <a:pt x="435" y="371"/>
                        <a:pt x="435" y="371"/>
                        <a:pt x="435" y="377"/>
                      </a:cubicBezTo>
                      <a:cubicBezTo>
                        <a:pt x="441" y="389"/>
                        <a:pt x="453" y="389"/>
                        <a:pt x="459" y="394"/>
                      </a:cubicBezTo>
                      <a:cubicBezTo>
                        <a:pt x="465" y="394"/>
                        <a:pt x="465" y="389"/>
                        <a:pt x="471" y="383"/>
                      </a:cubicBezTo>
                      <a:cubicBezTo>
                        <a:pt x="482" y="383"/>
                        <a:pt x="494" y="389"/>
                        <a:pt x="506" y="389"/>
                      </a:cubicBezTo>
                      <a:cubicBezTo>
                        <a:pt x="512" y="389"/>
                        <a:pt x="506" y="377"/>
                        <a:pt x="512" y="377"/>
                      </a:cubicBezTo>
                      <a:cubicBezTo>
                        <a:pt x="512" y="371"/>
                        <a:pt x="512" y="371"/>
                        <a:pt x="512" y="365"/>
                      </a:cubicBezTo>
                      <a:cubicBezTo>
                        <a:pt x="506" y="365"/>
                        <a:pt x="512" y="377"/>
                        <a:pt x="506" y="377"/>
                      </a:cubicBezTo>
                      <a:cubicBezTo>
                        <a:pt x="500" y="377"/>
                        <a:pt x="506" y="371"/>
                        <a:pt x="500" y="365"/>
                      </a:cubicBezTo>
                      <a:cubicBezTo>
                        <a:pt x="500" y="371"/>
                        <a:pt x="488" y="371"/>
                        <a:pt x="482" y="365"/>
                      </a:cubicBezTo>
                      <a:cubicBezTo>
                        <a:pt x="482" y="365"/>
                        <a:pt x="482" y="359"/>
                        <a:pt x="477" y="359"/>
                      </a:cubicBezTo>
                      <a:cubicBezTo>
                        <a:pt x="482" y="353"/>
                        <a:pt x="477" y="353"/>
                        <a:pt x="482" y="347"/>
                      </a:cubicBezTo>
                      <a:cubicBezTo>
                        <a:pt x="477" y="347"/>
                        <a:pt x="477" y="347"/>
                        <a:pt x="477" y="347"/>
                      </a:cubicBezTo>
                      <a:cubicBezTo>
                        <a:pt x="471" y="353"/>
                        <a:pt x="477" y="359"/>
                        <a:pt x="477" y="365"/>
                      </a:cubicBezTo>
                      <a:cubicBezTo>
                        <a:pt x="477" y="365"/>
                        <a:pt x="482" y="365"/>
                        <a:pt x="482" y="371"/>
                      </a:cubicBezTo>
                      <a:cubicBezTo>
                        <a:pt x="477" y="371"/>
                        <a:pt x="477" y="371"/>
                        <a:pt x="471" y="371"/>
                      </a:cubicBezTo>
                      <a:cubicBezTo>
                        <a:pt x="477" y="371"/>
                        <a:pt x="477" y="371"/>
                        <a:pt x="477" y="365"/>
                      </a:cubicBezTo>
                      <a:cubicBezTo>
                        <a:pt x="471" y="365"/>
                        <a:pt x="465" y="365"/>
                        <a:pt x="465" y="365"/>
                      </a:cubicBezTo>
                      <a:cubicBezTo>
                        <a:pt x="465" y="365"/>
                        <a:pt x="465" y="359"/>
                        <a:pt x="465" y="353"/>
                      </a:cubicBezTo>
                      <a:cubicBezTo>
                        <a:pt x="465" y="353"/>
                        <a:pt x="465" y="353"/>
                        <a:pt x="465" y="347"/>
                      </a:cubicBezTo>
                      <a:cubicBezTo>
                        <a:pt x="459" y="347"/>
                        <a:pt x="459" y="341"/>
                        <a:pt x="459" y="341"/>
                      </a:cubicBezTo>
                      <a:cubicBezTo>
                        <a:pt x="453" y="336"/>
                        <a:pt x="447" y="330"/>
                        <a:pt x="441" y="324"/>
                      </a:cubicBezTo>
                      <a:cubicBezTo>
                        <a:pt x="441" y="336"/>
                        <a:pt x="459" y="341"/>
                        <a:pt x="459" y="347"/>
                      </a:cubicBezTo>
                      <a:cubicBezTo>
                        <a:pt x="459" y="353"/>
                        <a:pt x="453" y="341"/>
                        <a:pt x="453" y="347"/>
                      </a:cubicBezTo>
                      <a:cubicBezTo>
                        <a:pt x="453" y="347"/>
                        <a:pt x="459" y="347"/>
                        <a:pt x="453" y="353"/>
                      </a:cubicBezTo>
                      <a:cubicBezTo>
                        <a:pt x="453" y="353"/>
                        <a:pt x="447" y="359"/>
                        <a:pt x="447" y="365"/>
                      </a:cubicBezTo>
                      <a:cubicBezTo>
                        <a:pt x="447" y="359"/>
                        <a:pt x="441" y="359"/>
                        <a:pt x="441" y="353"/>
                      </a:cubicBezTo>
                      <a:cubicBezTo>
                        <a:pt x="447" y="353"/>
                        <a:pt x="447" y="353"/>
                        <a:pt x="447" y="353"/>
                      </a:cubicBezTo>
                      <a:cubicBezTo>
                        <a:pt x="447" y="347"/>
                        <a:pt x="441" y="341"/>
                        <a:pt x="435" y="341"/>
                      </a:cubicBezTo>
                      <a:cubicBezTo>
                        <a:pt x="435" y="341"/>
                        <a:pt x="435" y="336"/>
                        <a:pt x="429" y="336"/>
                      </a:cubicBezTo>
                      <a:cubicBezTo>
                        <a:pt x="429" y="347"/>
                        <a:pt x="435" y="353"/>
                        <a:pt x="429" y="353"/>
                      </a:cubicBezTo>
                      <a:cubicBezTo>
                        <a:pt x="423" y="347"/>
                        <a:pt x="423" y="336"/>
                        <a:pt x="429" y="330"/>
                      </a:cubicBezTo>
                      <a:cubicBezTo>
                        <a:pt x="423" y="330"/>
                        <a:pt x="418" y="336"/>
                        <a:pt x="412" y="330"/>
                      </a:cubicBezTo>
                      <a:cubicBezTo>
                        <a:pt x="406" y="330"/>
                        <a:pt x="406" y="341"/>
                        <a:pt x="400" y="347"/>
                      </a:cubicBezTo>
                      <a:cubicBezTo>
                        <a:pt x="400" y="353"/>
                        <a:pt x="400" y="359"/>
                        <a:pt x="394" y="365"/>
                      </a:cubicBezTo>
                      <a:cubicBezTo>
                        <a:pt x="388" y="365"/>
                        <a:pt x="388" y="365"/>
                        <a:pt x="382" y="365"/>
                      </a:cubicBezTo>
                      <a:cubicBezTo>
                        <a:pt x="382" y="365"/>
                        <a:pt x="376" y="365"/>
                        <a:pt x="371" y="365"/>
                      </a:cubicBezTo>
                      <a:cubicBezTo>
                        <a:pt x="371" y="359"/>
                        <a:pt x="371" y="353"/>
                        <a:pt x="371" y="347"/>
                      </a:cubicBezTo>
                      <a:cubicBezTo>
                        <a:pt x="376" y="347"/>
                        <a:pt x="371" y="336"/>
                        <a:pt x="371" y="330"/>
                      </a:cubicBezTo>
                      <a:cubicBezTo>
                        <a:pt x="382" y="336"/>
                        <a:pt x="388" y="330"/>
                        <a:pt x="394" y="330"/>
                      </a:cubicBezTo>
                      <a:cubicBezTo>
                        <a:pt x="394" y="330"/>
                        <a:pt x="394" y="330"/>
                        <a:pt x="394" y="324"/>
                      </a:cubicBezTo>
                      <a:cubicBezTo>
                        <a:pt x="400" y="318"/>
                        <a:pt x="388" y="318"/>
                        <a:pt x="388" y="312"/>
                      </a:cubicBezTo>
                      <a:lnTo>
                        <a:pt x="382" y="312"/>
                      </a:lnTo>
                      <a:cubicBezTo>
                        <a:pt x="382" y="306"/>
                        <a:pt x="382" y="306"/>
                        <a:pt x="388" y="306"/>
                      </a:cubicBezTo>
                      <a:cubicBezTo>
                        <a:pt x="394" y="300"/>
                        <a:pt x="394" y="294"/>
                        <a:pt x="400" y="300"/>
                      </a:cubicBezTo>
                      <a:lnTo>
                        <a:pt x="400" y="294"/>
                      </a:lnTo>
                      <a:cubicBezTo>
                        <a:pt x="394" y="294"/>
                        <a:pt x="388" y="294"/>
                        <a:pt x="376" y="294"/>
                      </a:cubicBezTo>
                      <a:cubicBezTo>
                        <a:pt x="376" y="289"/>
                        <a:pt x="382" y="294"/>
                        <a:pt x="388" y="289"/>
                      </a:cubicBezTo>
                      <a:cubicBezTo>
                        <a:pt x="382" y="289"/>
                        <a:pt x="382" y="282"/>
                        <a:pt x="382" y="277"/>
                      </a:cubicBezTo>
                      <a:cubicBezTo>
                        <a:pt x="382" y="277"/>
                        <a:pt x="388" y="277"/>
                        <a:pt x="388" y="271"/>
                      </a:cubicBezTo>
                      <a:cubicBezTo>
                        <a:pt x="388" y="271"/>
                        <a:pt x="388" y="271"/>
                        <a:pt x="382" y="265"/>
                      </a:cubicBezTo>
                      <a:cubicBezTo>
                        <a:pt x="382" y="259"/>
                        <a:pt x="382" y="253"/>
                        <a:pt x="382" y="247"/>
                      </a:cubicBezTo>
                      <a:cubicBezTo>
                        <a:pt x="388" y="247"/>
                        <a:pt x="388" y="241"/>
                        <a:pt x="394" y="241"/>
                      </a:cubicBezTo>
                      <a:cubicBezTo>
                        <a:pt x="394" y="247"/>
                        <a:pt x="394" y="247"/>
                        <a:pt x="388" y="247"/>
                      </a:cubicBezTo>
                      <a:cubicBezTo>
                        <a:pt x="394" y="253"/>
                        <a:pt x="394" y="253"/>
                        <a:pt x="394" y="253"/>
                      </a:cubicBezTo>
                      <a:cubicBezTo>
                        <a:pt x="394" y="265"/>
                        <a:pt x="400" y="265"/>
                        <a:pt x="400" y="271"/>
                      </a:cubicBezTo>
                      <a:cubicBezTo>
                        <a:pt x="400" y="277"/>
                        <a:pt x="406" y="277"/>
                        <a:pt x="406" y="277"/>
                      </a:cubicBezTo>
                      <a:cubicBezTo>
                        <a:pt x="400" y="282"/>
                        <a:pt x="400" y="289"/>
                        <a:pt x="400" y="294"/>
                      </a:cubicBezTo>
                      <a:cubicBezTo>
                        <a:pt x="406" y="294"/>
                        <a:pt x="400" y="282"/>
                        <a:pt x="412" y="289"/>
                      </a:cubicBezTo>
                      <a:cubicBezTo>
                        <a:pt x="412" y="282"/>
                        <a:pt x="412" y="282"/>
                        <a:pt x="412" y="277"/>
                      </a:cubicBezTo>
                      <a:cubicBezTo>
                        <a:pt x="418" y="277"/>
                        <a:pt x="418" y="277"/>
                        <a:pt x="423" y="271"/>
                      </a:cubicBezTo>
                      <a:cubicBezTo>
                        <a:pt x="423" y="265"/>
                        <a:pt x="423" y="265"/>
                        <a:pt x="429" y="259"/>
                      </a:cubicBezTo>
                      <a:cubicBezTo>
                        <a:pt x="423" y="253"/>
                        <a:pt x="418" y="259"/>
                        <a:pt x="418" y="253"/>
                      </a:cubicBezTo>
                      <a:cubicBezTo>
                        <a:pt x="418" y="247"/>
                        <a:pt x="418" y="241"/>
                        <a:pt x="412" y="235"/>
                      </a:cubicBezTo>
                      <a:cubicBezTo>
                        <a:pt x="418" y="230"/>
                        <a:pt x="418" y="218"/>
                        <a:pt x="429" y="218"/>
                      </a:cubicBezTo>
                      <a:lnTo>
                        <a:pt x="429" y="212"/>
                      </a:lnTo>
                      <a:cubicBezTo>
                        <a:pt x="435" y="206"/>
                        <a:pt x="435" y="200"/>
                        <a:pt x="441" y="194"/>
                      </a:cubicBezTo>
                      <a:cubicBezTo>
                        <a:pt x="447" y="188"/>
                        <a:pt x="453" y="182"/>
                        <a:pt x="453" y="177"/>
                      </a:cubicBezTo>
                      <a:cubicBezTo>
                        <a:pt x="459" y="177"/>
                        <a:pt x="459" y="177"/>
                        <a:pt x="459" y="177"/>
                      </a:cubicBezTo>
                      <a:cubicBezTo>
                        <a:pt x="465" y="177"/>
                        <a:pt x="465" y="171"/>
                        <a:pt x="471" y="171"/>
                      </a:cubicBezTo>
                      <a:cubicBezTo>
                        <a:pt x="477" y="171"/>
                        <a:pt x="477" y="171"/>
                        <a:pt x="482" y="171"/>
                      </a:cubicBezTo>
                      <a:cubicBezTo>
                        <a:pt x="488" y="171"/>
                        <a:pt x="488" y="177"/>
                        <a:pt x="488" y="177"/>
                      </a:cubicBezTo>
                      <a:cubicBezTo>
                        <a:pt x="494" y="177"/>
                        <a:pt x="500" y="182"/>
                        <a:pt x="500" y="182"/>
                      </a:cubicBezTo>
                      <a:cubicBezTo>
                        <a:pt x="512" y="188"/>
                        <a:pt x="524" y="188"/>
                        <a:pt x="518" y="200"/>
                      </a:cubicBezTo>
                      <a:cubicBezTo>
                        <a:pt x="524" y="200"/>
                        <a:pt x="524" y="194"/>
                        <a:pt x="524" y="182"/>
                      </a:cubicBezTo>
                      <a:cubicBezTo>
                        <a:pt x="530" y="188"/>
                        <a:pt x="530" y="188"/>
                        <a:pt x="535" y="188"/>
                      </a:cubicBezTo>
                      <a:lnTo>
                        <a:pt x="535" y="194"/>
                      </a:lnTo>
                      <a:cubicBezTo>
                        <a:pt x="541" y="194"/>
                        <a:pt x="547" y="188"/>
                        <a:pt x="553" y="182"/>
                      </a:cubicBezTo>
                      <a:cubicBezTo>
                        <a:pt x="559" y="188"/>
                        <a:pt x="565" y="182"/>
                        <a:pt x="571" y="182"/>
                      </a:cubicBezTo>
                      <a:cubicBezTo>
                        <a:pt x="571" y="177"/>
                        <a:pt x="565" y="182"/>
                        <a:pt x="565" y="177"/>
                      </a:cubicBezTo>
                      <a:cubicBezTo>
                        <a:pt x="577" y="177"/>
                        <a:pt x="577" y="177"/>
                        <a:pt x="582" y="177"/>
                      </a:cubicBezTo>
                      <a:cubicBezTo>
                        <a:pt x="588" y="171"/>
                        <a:pt x="594" y="165"/>
                        <a:pt x="600" y="159"/>
                      </a:cubicBezTo>
                      <a:cubicBezTo>
                        <a:pt x="606" y="159"/>
                        <a:pt x="606" y="165"/>
                        <a:pt x="606" y="165"/>
                      </a:cubicBezTo>
                      <a:cubicBezTo>
                        <a:pt x="612" y="171"/>
                        <a:pt x="606" y="159"/>
                        <a:pt x="612" y="165"/>
                      </a:cubicBezTo>
                      <a:cubicBezTo>
                        <a:pt x="612" y="165"/>
                        <a:pt x="612" y="171"/>
                        <a:pt x="617" y="171"/>
                      </a:cubicBezTo>
                      <a:lnTo>
                        <a:pt x="617" y="165"/>
                      </a:lnTo>
                      <a:cubicBezTo>
                        <a:pt x="623" y="159"/>
                        <a:pt x="629" y="165"/>
                        <a:pt x="629" y="171"/>
                      </a:cubicBezTo>
                      <a:cubicBezTo>
                        <a:pt x="634" y="159"/>
                        <a:pt x="623" y="165"/>
                        <a:pt x="623" y="159"/>
                      </a:cubicBezTo>
                      <a:cubicBezTo>
                        <a:pt x="623" y="153"/>
                        <a:pt x="629" y="159"/>
                        <a:pt x="634" y="159"/>
                      </a:cubicBezTo>
                      <a:cubicBezTo>
                        <a:pt x="634" y="153"/>
                        <a:pt x="634" y="153"/>
                        <a:pt x="634" y="147"/>
                      </a:cubicBezTo>
                      <a:cubicBezTo>
                        <a:pt x="640" y="147"/>
                        <a:pt x="640" y="147"/>
                        <a:pt x="646" y="141"/>
                      </a:cubicBezTo>
                      <a:cubicBezTo>
                        <a:pt x="652" y="141"/>
                        <a:pt x="658" y="141"/>
                        <a:pt x="658" y="135"/>
                      </a:cubicBezTo>
                      <a:cubicBezTo>
                        <a:pt x="664" y="135"/>
                        <a:pt x="664" y="141"/>
                        <a:pt x="664" y="141"/>
                      </a:cubicBezTo>
                      <a:cubicBezTo>
                        <a:pt x="670" y="141"/>
                        <a:pt x="670" y="135"/>
                        <a:pt x="676" y="135"/>
                      </a:cubicBezTo>
                      <a:cubicBezTo>
                        <a:pt x="676" y="129"/>
                        <a:pt x="676" y="129"/>
                        <a:pt x="682" y="124"/>
                      </a:cubicBezTo>
                      <a:cubicBezTo>
                        <a:pt x="687" y="124"/>
                        <a:pt x="687" y="129"/>
                        <a:pt x="687" y="129"/>
                      </a:cubicBezTo>
                      <a:cubicBezTo>
                        <a:pt x="693" y="129"/>
                        <a:pt x="699" y="135"/>
                        <a:pt x="705" y="129"/>
                      </a:cubicBezTo>
                      <a:cubicBezTo>
                        <a:pt x="705" y="135"/>
                        <a:pt x="711" y="135"/>
                        <a:pt x="711" y="141"/>
                      </a:cubicBezTo>
                      <a:cubicBezTo>
                        <a:pt x="711" y="147"/>
                        <a:pt x="711" y="147"/>
                        <a:pt x="711" y="153"/>
                      </a:cubicBezTo>
                      <a:cubicBezTo>
                        <a:pt x="717" y="147"/>
                        <a:pt x="717" y="153"/>
                        <a:pt x="723" y="153"/>
                      </a:cubicBezTo>
                      <a:lnTo>
                        <a:pt x="729" y="153"/>
                      </a:lnTo>
                      <a:cubicBezTo>
                        <a:pt x="729" y="153"/>
                        <a:pt x="735" y="159"/>
                        <a:pt x="741" y="159"/>
                      </a:cubicBezTo>
                      <a:cubicBezTo>
                        <a:pt x="770" y="188"/>
                        <a:pt x="793" y="224"/>
                        <a:pt x="817" y="259"/>
                      </a:cubicBezTo>
                      <a:close/>
                      <a:moveTo>
                        <a:pt x="846" y="336"/>
                      </a:moveTo>
                      <a:lnTo>
                        <a:pt x="846" y="336"/>
                      </a:lnTo>
                      <a:cubicBezTo>
                        <a:pt x="841" y="336"/>
                        <a:pt x="841" y="330"/>
                        <a:pt x="841" y="330"/>
                      </a:cubicBezTo>
                      <a:cubicBezTo>
                        <a:pt x="835" y="330"/>
                        <a:pt x="835" y="341"/>
                        <a:pt x="829" y="336"/>
                      </a:cubicBezTo>
                      <a:cubicBezTo>
                        <a:pt x="829" y="330"/>
                        <a:pt x="835" y="324"/>
                        <a:pt x="835" y="318"/>
                      </a:cubicBezTo>
                      <a:lnTo>
                        <a:pt x="841" y="318"/>
                      </a:lnTo>
                      <a:cubicBezTo>
                        <a:pt x="841" y="324"/>
                        <a:pt x="841" y="330"/>
                        <a:pt x="846" y="336"/>
                      </a:cubicBezTo>
                      <a:close/>
                      <a:moveTo>
                        <a:pt x="793" y="477"/>
                      </a:moveTo>
                      <a:lnTo>
                        <a:pt x="793" y="477"/>
                      </a:lnTo>
                      <a:cubicBezTo>
                        <a:pt x="799" y="477"/>
                        <a:pt x="799" y="471"/>
                        <a:pt x="805" y="477"/>
                      </a:cubicBezTo>
                      <a:cubicBezTo>
                        <a:pt x="805" y="471"/>
                        <a:pt x="805" y="465"/>
                        <a:pt x="805" y="465"/>
                      </a:cubicBezTo>
                      <a:cubicBezTo>
                        <a:pt x="811" y="465"/>
                        <a:pt x="811" y="465"/>
                        <a:pt x="811" y="471"/>
                      </a:cubicBezTo>
                      <a:cubicBezTo>
                        <a:pt x="811" y="477"/>
                        <a:pt x="817" y="471"/>
                        <a:pt x="817" y="483"/>
                      </a:cubicBezTo>
                      <a:cubicBezTo>
                        <a:pt x="811" y="483"/>
                        <a:pt x="805" y="483"/>
                        <a:pt x="805" y="489"/>
                      </a:cubicBezTo>
                      <a:cubicBezTo>
                        <a:pt x="799" y="489"/>
                        <a:pt x="805" y="483"/>
                        <a:pt x="805" y="477"/>
                      </a:cubicBezTo>
                      <a:cubicBezTo>
                        <a:pt x="799" y="477"/>
                        <a:pt x="799" y="483"/>
                        <a:pt x="793" y="477"/>
                      </a:cubicBezTo>
                      <a:close/>
                      <a:moveTo>
                        <a:pt x="799" y="548"/>
                      </a:moveTo>
                      <a:lnTo>
                        <a:pt x="799" y="548"/>
                      </a:lnTo>
                      <a:cubicBezTo>
                        <a:pt x="793" y="548"/>
                        <a:pt x="793" y="542"/>
                        <a:pt x="793" y="542"/>
                      </a:cubicBezTo>
                      <a:cubicBezTo>
                        <a:pt x="788" y="542"/>
                        <a:pt x="788" y="548"/>
                        <a:pt x="788" y="553"/>
                      </a:cubicBezTo>
                      <a:cubicBezTo>
                        <a:pt x="776" y="542"/>
                        <a:pt x="782" y="524"/>
                        <a:pt x="788" y="518"/>
                      </a:cubicBezTo>
                      <a:cubicBezTo>
                        <a:pt x="793" y="524"/>
                        <a:pt x="799" y="524"/>
                        <a:pt x="799" y="530"/>
                      </a:cubicBezTo>
                      <a:lnTo>
                        <a:pt x="793" y="530"/>
                      </a:lnTo>
                      <a:cubicBezTo>
                        <a:pt x="793" y="536"/>
                        <a:pt x="799" y="542"/>
                        <a:pt x="799" y="548"/>
                      </a:cubicBezTo>
                      <a:close/>
                      <a:moveTo>
                        <a:pt x="782" y="530"/>
                      </a:moveTo>
                      <a:lnTo>
                        <a:pt x="782" y="530"/>
                      </a:lnTo>
                      <a:cubicBezTo>
                        <a:pt x="776" y="530"/>
                        <a:pt x="782" y="542"/>
                        <a:pt x="776" y="542"/>
                      </a:cubicBezTo>
                      <a:cubicBezTo>
                        <a:pt x="776" y="548"/>
                        <a:pt x="776" y="548"/>
                        <a:pt x="776" y="548"/>
                      </a:cubicBezTo>
                      <a:cubicBezTo>
                        <a:pt x="764" y="553"/>
                        <a:pt x="764" y="542"/>
                        <a:pt x="758" y="542"/>
                      </a:cubicBezTo>
                      <a:cubicBezTo>
                        <a:pt x="758" y="536"/>
                        <a:pt x="752" y="536"/>
                        <a:pt x="752" y="530"/>
                      </a:cubicBezTo>
                      <a:cubicBezTo>
                        <a:pt x="752" y="512"/>
                        <a:pt x="770" y="518"/>
                        <a:pt x="770" y="500"/>
                      </a:cubicBezTo>
                      <a:cubicBezTo>
                        <a:pt x="776" y="500"/>
                        <a:pt x="782" y="500"/>
                        <a:pt x="788" y="506"/>
                      </a:cubicBezTo>
                      <a:cubicBezTo>
                        <a:pt x="788" y="512"/>
                        <a:pt x="782" y="512"/>
                        <a:pt x="782" y="512"/>
                      </a:cubicBezTo>
                      <a:cubicBezTo>
                        <a:pt x="782" y="518"/>
                        <a:pt x="782" y="524"/>
                        <a:pt x="782" y="530"/>
                      </a:cubicBezTo>
                      <a:close/>
                      <a:moveTo>
                        <a:pt x="776" y="565"/>
                      </a:moveTo>
                      <a:lnTo>
                        <a:pt x="776" y="565"/>
                      </a:lnTo>
                      <a:cubicBezTo>
                        <a:pt x="758" y="571"/>
                        <a:pt x="752" y="559"/>
                        <a:pt x="741" y="559"/>
                      </a:cubicBezTo>
                      <a:cubicBezTo>
                        <a:pt x="741" y="553"/>
                        <a:pt x="741" y="553"/>
                        <a:pt x="741" y="553"/>
                      </a:cubicBezTo>
                      <a:cubicBezTo>
                        <a:pt x="752" y="553"/>
                        <a:pt x="758" y="559"/>
                        <a:pt x="770" y="559"/>
                      </a:cubicBezTo>
                      <a:cubicBezTo>
                        <a:pt x="770" y="565"/>
                        <a:pt x="776" y="559"/>
                        <a:pt x="776" y="565"/>
                      </a:cubicBezTo>
                      <a:close/>
                      <a:moveTo>
                        <a:pt x="782" y="436"/>
                      </a:moveTo>
                      <a:lnTo>
                        <a:pt x="782" y="436"/>
                      </a:lnTo>
                      <a:cubicBezTo>
                        <a:pt x="782" y="430"/>
                        <a:pt x="782" y="424"/>
                        <a:pt x="782" y="424"/>
                      </a:cubicBezTo>
                      <a:cubicBezTo>
                        <a:pt x="782" y="418"/>
                        <a:pt x="788" y="412"/>
                        <a:pt x="788" y="418"/>
                      </a:cubicBezTo>
                      <a:cubicBezTo>
                        <a:pt x="788" y="424"/>
                        <a:pt x="788" y="430"/>
                        <a:pt x="782" y="436"/>
                      </a:cubicBezTo>
                      <a:close/>
                      <a:moveTo>
                        <a:pt x="799" y="447"/>
                      </a:moveTo>
                      <a:lnTo>
                        <a:pt x="799" y="447"/>
                      </a:lnTo>
                      <a:cubicBezTo>
                        <a:pt x="799" y="453"/>
                        <a:pt x="793" y="453"/>
                        <a:pt x="793" y="459"/>
                      </a:cubicBezTo>
                      <a:cubicBezTo>
                        <a:pt x="788" y="459"/>
                        <a:pt x="788" y="453"/>
                        <a:pt x="788" y="453"/>
                      </a:cubicBezTo>
                      <a:cubicBezTo>
                        <a:pt x="782" y="442"/>
                        <a:pt x="793" y="442"/>
                        <a:pt x="799" y="447"/>
                      </a:cubicBezTo>
                      <a:close/>
                      <a:moveTo>
                        <a:pt x="829" y="524"/>
                      </a:moveTo>
                      <a:lnTo>
                        <a:pt x="829" y="524"/>
                      </a:lnTo>
                      <a:cubicBezTo>
                        <a:pt x="829" y="530"/>
                        <a:pt x="823" y="530"/>
                        <a:pt x="817" y="530"/>
                      </a:cubicBezTo>
                      <a:cubicBezTo>
                        <a:pt x="817" y="518"/>
                        <a:pt x="829" y="518"/>
                        <a:pt x="829" y="524"/>
                      </a:cubicBezTo>
                      <a:close/>
                      <a:moveTo>
                        <a:pt x="829" y="383"/>
                      </a:moveTo>
                      <a:lnTo>
                        <a:pt x="829" y="383"/>
                      </a:lnTo>
                      <a:cubicBezTo>
                        <a:pt x="823" y="383"/>
                        <a:pt x="823" y="377"/>
                        <a:pt x="823" y="383"/>
                      </a:cubicBezTo>
                      <a:cubicBezTo>
                        <a:pt x="817" y="383"/>
                        <a:pt x="817" y="383"/>
                        <a:pt x="811" y="389"/>
                      </a:cubicBezTo>
                      <a:cubicBezTo>
                        <a:pt x="811" y="389"/>
                        <a:pt x="805" y="389"/>
                        <a:pt x="805" y="383"/>
                      </a:cubicBezTo>
                      <a:cubicBezTo>
                        <a:pt x="811" y="383"/>
                        <a:pt x="811" y="383"/>
                        <a:pt x="817" y="383"/>
                      </a:cubicBezTo>
                      <a:cubicBezTo>
                        <a:pt x="817" y="377"/>
                        <a:pt x="811" y="383"/>
                        <a:pt x="811" y="377"/>
                      </a:cubicBezTo>
                      <a:cubicBezTo>
                        <a:pt x="811" y="371"/>
                        <a:pt x="817" y="371"/>
                        <a:pt x="823" y="371"/>
                      </a:cubicBezTo>
                      <a:cubicBezTo>
                        <a:pt x="829" y="365"/>
                        <a:pt x="829" y="359"/>
                        <a:pt x="835" y="359"/>
                      </a:cubicBezTo>
                      <a:lnTo>
                        <a:pt x="835" y="353"/>
                      </a:lnTo>
                      <a:cubicBezTo>
                        <a:pt x="835" y="347"/>
                        <a:pt x="835" y="341"/>
                        <a:pt x="835" y="336"/>
                      </a:cubicBezTo>
                      <a:lnTo>
                        <a:pt x="841" y="336"/>
                      </a:lnTo>
                      <a:cubicBezTo>
                        <a:pt x="841" y="347"/>
                        <a:pt x="846" y="359"/>
                        <a:pt x="846" y="371"/>
                      </a:cubicBezTo>
                      <a:cubicBezTo>
                        <a:pt x="841" y="377"/>
                        <a:pt x="829" y="377"/>
                        <a:pt x="829" y="383"/>
                      </a:cubicBezTo>
                      <a:close/>
                      <a:moveTo>
                        <a:pt x="829" y="300"/>
                      </a:moveTo>
                      <a:lnTo>
                        <a:pt x="829" y="300"/>
                      </a:lnTo>
                      <a:cubicBezTo>
                        <a:pt x="835" y="300"/>
                        <a:pt x="835" y="306"/>
                        <a:pt x="841" y="312"/>
                      </a:cubicBezTo>
                      <a:cubicBezTo>
                        <a:pt x="835" y="312"/>
                        <a:pt x="835" y="306"/>
                        <a:pt x="829" y="300"/>
                      </a:cubicBezTo>
                      <a:close/>
                      <a:moveTo>
                        <a:pt x="705" y="506"/>
                      </a:moveTo>
                      <a:lnTo>
                        <a:pt x="705" y="506"/>
                      </a:lnTo>
                      <a:cubicBezTo>
                        <a:pt x="711" y="500"/>
                        <a:pt x="711" y="506"/>
                        <a:pt x="711" y="500"/>
                      </a:cubicBezTo>
                      <a:cubicBezTo>
                        <a:pt x="717" y="500"/>
                        <a:pt x="717" y="506"/>
                        <a:pt x="717" y="506"/>
                      </a:cubicBezTo>
                      <a:cubicBezTo>
                        <a:pt x="717" y="512"/>
                        <a:pt x="723" y="512"/>
                        <a:pt x="723" y="518"/>
                      </a:cubicBezTo>
                      <a:cubicBezTo>
                        <a:pt x="729" y="518"/>
                        <a:pt x="729" y="524"/>
                        <a:pt x="735" y="530"/>
                      </a:cubicBezTo>
                      <a:cubicBezTo>
                        <a:pt x="735" y="536"/>
                        <a:pt x="741" y="542"/>
                        <a:pt x="741" y="548"/>
                      </a:cubicBezTo>
                      <a:cubicBezTo>
                        <a:pt x="729" y="553"/>
                        <a:pt x="729" y="542"/>
                        <a:pt x="723" y="542"/>
                      </a:cubicBezTo>
                      <a:cubicBezTo>
                        <a:pt x="723" y="518"/>
                        <a:pt x="705" y="524"/>
                        <a:pt x="705" y="506"/>
                      </a:cubicBezTo>
                      <a:close/>
                      <a:moveTo>
                        <a:pt x="658" y="483"/>
                      </a:moveTo>
                      <a:lnTo>
                        <a:pt x="658" y="483"/>
                      </a:lnTo>
                      <a:cubicBezTo>
                        <a:pt x="664" y="489"/>
                        <a:pt x="664" y="489"/>
                        <a:pt x="664" y="494"/>
                      </a:cubicBezTo>
                      <a:cubicBezTo>
                        <a:pt x="664" y="494"/>
                        <a:pt x="664" y="500"/>
                        <a:pt x="658" y="500"/>
                      </a:cubicBezTo>
                      <a:cubicBezTo>
                        <a:pt x="652" y="494"/>
                        <a:pt x="664" y="494"/>
                        <a:pt x="658" y="483"/>
                      </a:cubicBezTo>
                      <a:close/>
                      <a:moveTo>
                        <a:pt x="559" y="612"/>
                      </a:moveTo>
                      <a:lnTo>
                        <a:pt x="559" y="612"/>
                      </a:lnTo>
                      <a:cubicBezTo>
                        <a:pt x="559" y="618"/>
                        <a:pt x="559" y="618"/>
                        <a:pt x="553" y="618"/>
                      </a:cubicBezTo>
                      <a:lnTo>
                        <a:pt x="553" y="624"/>
                      </a:lnTo>
                      <a:cubicBezTo>
                        <a:pt x="553" y="636"/>
                        <a:pt x="553" y="636"/>
                        <a:pt x="553" y="642"/>
                      </a:cubicBezTo>
                      <a:cubicBezTo>
                        <a:pt x="547" y="642"/>
                        <a:pt x="541" y="648"/>
                        <a:pt x="541" y="648"/>
                      </a:cubicBezTo>
                      <a:cubicBezTo>
                        <a:pt x="535" y="642"/>
                        <a:pt x="535" y="636"/>
                        <a:pt x="535" y="624"/>
                      </a:cubicBezTo>
                      <a:cubicBezTo>
                        <a:pt x="535" y="624"/>
                        <a:pt x="535" y="618"/>
                        <a:pt x="541" y="618"/>
                      </a:cubicBezTo>
                      <a:cubicBezTo>
                        <a:pt x="541" y="612"/>
                        <a:pt x="535" y="612"/>
                        <a:pt x="535" y="606"/>
                      </a:cubicBezTo>
                      <a:cubicBezTo>
                        <a:pt x="541" y="601"/>
                        <a:pt x="547" y="595"/>
                        <a:pt x="553" y="595"/>
                      </a:cubicBezTo>
                      <a:cubicBezTo>
                        <a:pt x="553" y="589"/>
                        <a:pt x="553" y="583"/>
                        <a:pt x="553" y="577"/>
                      </a:cubicBezTo>
                      <a:cubicBezTo>
                        <a:pt x="559" y="577"/>
                        <a:pt x="559" y="589"/>
                        <a:pt x="559" y="589"/>
                      </a:cubicBezTo>
                      <a:cubicBezTo>
                        <a:pt x="559" y="601"/>
                        <a:pt x="559" y="606"/>
                        <a:pt x="559" y="612"/>
                      </a:cubicBezTo>
                      <a:close/>
                      <a:moveTo>
                        <a:pt x="247" y="760"/>
                      </a:moveTo>
                      <a:lnTo>
                        <a:pt x="247" y="760"/>
                      </a:lnTo>
                      <a:cubicBezTo>
                        <a:pt x="247" y="754"/>
                        <a:pt x="253" y="754"/>
                        <a:pt x="253" y="760"/>
                      </a:cubicBezTo>
                      <a:cubicBezTo>
                        <a:pt x="253" y="760"/>
                        <a:pt x="253" y="760"/>
                        <a:pt x="247" y="760"/>
                      </a:cubicBezTo>
                      <a:close/>
                      <a:moveTo>
                        <a:pt x="300" y="235"/>
                      </a:moveTo>
                      <a:lnTo>
                        <a:pt x="300" y="235"/>
                      </a:lnTo>
                      <a:cubicBezTo>
                        <a:pt x="300" y="235"/>
                        <a:pt x="294" y="241"/>
                        <a:pt x="294" y="247"/>
                      </a:cubicBezTo>
                      <a:cubicBezTo>
                        <a:pt x="288" y="247"/>
                        <a:pt x="294" y="235"/>
                        <a:pt x="288" y="235"/>
                      </a:cubicBezTo>
                      <a:cubicBezTo>
                        <a:pt x="282" y="235"/>
                        <a:pt x="282" y="235"/>
                        <a:pt x="276" y="235"/>
                      </a:cubicBezTo>
                      <a:cubicBezTo>
                        <a:pt x="270" y="230"/>
                        <a:pt x="276" y="212"/>
                        <a:pt x="270" y="200"/>
                      </a:cubicBezTo>
                      <a:cubicBezTo>
                        <a:pt x="265" y="194"/>
                        <a:pt x="276" y="194"/>
                        <a:pt x="270" y="194"/>
                      </a:cubicBezTo>
                      <a:cubicBezTo>
                        <a:pt x="276" y="188"/>
                        <a:pt x="276" y="188"/>
                        <a:pt x="282" y="182"/>
                      </a:cubicBezTo>
                      <a:cubicBezTo>
                        <a:pt x="282" y="177"/>
                        <a:pt x="270" y="182"/>
                        <a:pt x="270" y="177"/>
                      </a:cubicBezTo>
                      <a:cubicBezTo>
                        <a:pt x="270" y="177"/>
                        <a:pt x="276" y="177"/>
                        <a:pt x="276" y="171"/>
                      </a:cubicBezTo>
                      <a:cubicBezTo>
                        <a:pt x="276" y="165"/>
                        <a:pt x="270" y="177"/>
                        <a:pt x="270" y="171"/>
                      </a:cubicBezTo>
                      <a:cubicBezTo>
                        <a:pt x="265" y="165"/>
                        <a:pt x="270" y="165"/>
                        <a:pt x="270" y="159"/>
                      </a:cubicBezTo>
                      <a:cubicBezTo>
                        <a:pt x="265" y="153"/>
                        <a:pt x="265" y="153"/>
                        <a:pt x="265" y="147"/>
                      </a:cubicBezTo>
                      <a:cubicBezTo>
                        <a:pt x="259" y="147"/>
                        <a:pt x="253" y="141"/>
                        <a:pt x="247" y="141"/>
                      </a:cubicBezTo>
                      <a:cubicBezTo>
                        <a:pt x="247" y="141"/>
                        <a:pt x="247" y="147"/>
                        <a:pt x="241" y="141"/>
                      </a:cubicBezTo>
                      <a:cubicBezTo>
                        <a:pt x="241" y="141"/>
                        <a:pt x="235" y="141"/>
                        <a:pt x="229" y="135"/>
                      </a:cubicBezTo>
                      <a:cubicBezTo>
                        <a:pt x="235" y="129"/>
                        <a:pt x="241" y="135"/>
                        <a:pt x="247" y="129"/>
                      </a:cubicBezTo>
                      <a:cubicBezTo>
                        <a:pt x="247" y="124"/>
                        <a:pt x="241" y="129"/>
                        <a:pt x="241" y="129"/>
                      </a:cubicBezTo>
                      <a:cubicBezTo>
                        <a:pt x="241" y="124"/>
                        <a:pt x="235" y="124"/>
                        <a:pt x="235" y="129"/>
                      </a:cubicBezTo>
                      <a:cubicBezTo>
                        <a:pt x="229" y="129"/>
                        <a:pt x="229" y="124"/>
                        <a:pt x="229" y="129"/>
                      </a:cubicBezTo>
                      <a:cubicBezTo>
                        <a:pt x="229" y="124"/>
                        <a:pt x="235" y="118"/>
                        <a:pt x="235" y="124"/>
                      </a:cubicBezTo>
                      <a:cubicBezTo>
                        <a:pt x="241" y="118"/>
                        <a:pt x="247" y="118"/>
                        <a:pt x="253" y="112"/>
                      </a:cubicBezTo>
                      <a:cubicBezTo>
                        <a:pt x="253" y="112"/>
                        <a:pt x="247" y="112"/>
                        <a:pt x="247" y="106"/>
                      </a:cubicBezTo>
                      <a:cubicBezTo>
                        <a:pt x="259" y="106"/>
                        <a:pt x="265" y="94"/>
                        <a:pt x="282" y="94"/>
                      </a:cubicBezTo>
                      <a:cubicBezTo>
                        <a:pt x="288" y="94"/>
                        <a:pt x="294" y="94"/>
                        <a:pt x="306" y="94"/>
                      </a:cubicBezTo>
                      <a:cubicBezTo>
                        <a:pt x="306" y="94"/>
                        <a:pt x="306" y="88"/>
                        <a:pt x="306" y="82"/>
                      </a:cubicBezTo>
                      <a:cubicBezTo>
                        <a:pt x="306" y="77"/>
                        <a:pt x="312" y="82"/>
                        <a:pt x="318" y="82"/>
                      </a:cubicBezTo>
                      <a:cubicBezTo>
                        <a:pt x="323" y="77"/>
                        <a:pt x="341" y="82"/>
                        <a:pt x="347" y="77"/>
                      </a:cubicBezTo>
                      <a:cubicBezTo>
                        <a:pt x="347" y="77"/>
                        <a:pt x="353" y="77"/>
                        <a:pt x="353" y="82"/>
                      </a:cubicBezTo>
                      <a:cubicBezTo>
                        <a:pt x="353" y="77"/>
                        <a:pt x="359" y="77"/>
                        <a:pt x="365" y="82"/>
                      </a:cubicBezTo>
                      <a:cubicBezTo>
                        <a:pt x="371" y="82"/>
                        <a:pt x="376" y="82"/>
                        <a:pt x="382" y="88"/>
                      </a:cubicBezTo>
                      <a:cubicBezTo>
                        <a:pt x="376" y="94"/>
                        <a:pt x="365" y="88"/>
                        <a:pt x="365" y="94"/>
                      </a:cubicBezTo>
                      <a:cubicBezTo>
                        <a:pt x="371" y="100"/>
                        <a:pt x="376" y="94"/>
                        <a:pt x="382" y="94"/>
                      </a:cubicBezTo>
                      <a:cubicBezTo>
                        <a:pt x="388" y="94"/>
                        <a:pt x="388" y="100"/>
                        <a:pt x="388" y="100"/>
                      </a:cubicBezTo>
                      <a:cubicBezTo>
                        <a:pt x="388" y="100"/>
                        <a:pt x="394" y="100"/>
                        <a:pt x="394" y="106"/>
                      </a:cubicBezTo>
                      <a:cubicBezTo>
                        <a:pt x="394" y="112"/>
                        <a:pt x="388" y="106"/>
                        <a:pt x="382" y="106"/>
                      </a:cubicBezTo>
                      <a:cubicBezTo>
                        <a:pt x="382" y="106"/>
                        <a:pt x="382" y="112"/>
                        <a:pt x="376" y="112"/>
                      </a:cubicBezTo>
                      <a:cubicBezTo>
                        <a:pt x="376" y="118"/>
                        <a:pt x="376" y="118"/>
                        <a:pt x="376" y="124"/>
                      </a:cubicBezTo>
                      <a:cubicBezTo>
                        <a:pt x="371" y="118"/>
                        <a:pt x="376" y="124"/>
                        <a:pt x="371" y="124"/>
                      </a:cubicBezTo>
                      <a:cubicBezTo>
                        <a:pt x="371" y="129"/>
                        <a:pt x="382" y="129"/>
                        <a:pt x="382" y="135"/>
                      </a:cubicBezTo>
                      <a:cubicBezTo>
                        <a:pt x="376" y="135"/>
                        <a:pt x="371" y="135"/>
                        <a:pt x="371" y="135"/>
                      </a:cubicBezTo>
                      <a:cubicBezTo>
                        <a:pt x="371" y="141"/>
                        <a:pt x="376" y="159"/>
                        <a:pt x="365" y="159"/>
                      </a:cubicBezTo>
                      <a:cubicBezTo>
                        <a:pt x="365" y="165"/>
                        <a:pt x="365" y="165"/>
                        <a:pt x="365" y="171"/>
                      </a:cubicBezTo>
                      <a:cubicBezTo>
                        <a:pt x="365" y="171"/>
                        <a:pt x="365" y="171"/>
                        <a:pt x="359" y="165"/>
                      </a:cubicBezTo>
                      <a:cubicBezTo>
                        <a:pt x="359" y="171"/>
                        <a:pt x="365" y="171"/>
                        <a:pt x="365" y="177"/>
                      </a:cubicBezTo>
                      <a:cubicBezTo>
                        <a:pt x="353" y="177"/>
                        <a:pt x="353" y="171"/>
                        <a:pt x="347" y="171"/>
                      </a:cubicBezTo>
                      <a:cubicBezTo>
                        <a:pt x="341" y="171"/>
                        <a:pt x="347" y="177"/>
                        <a:pt x="341" y="177"/>
                      </a:cubicBezTo>
                      <a:cubicBezTo>
                        <a:pt x="347" y="177"/>
                        <a:pt x="353" y="182"/>
                        <a:pt x="353" y="177"/>
                      </a:cubicBezTo>
                      <a:cubicBezTo>
                        <a:pt x="359" y="182"/>
                        <a:pt x="347" y="182"/>
                        <a:pt x="347" y="188"/>
                      </a:cubicBezTo>
                      <a:cubicBezTo>
                        <a:pt x="341" y="194"/>
                        <a:pt x="335" y="200"/>
                        <a:pt x="329" y="200"/>
                      </a:cubicBezTo>
                      <a:lnTo>
                        <a:pt x="323" y="206"/>
                      </a:lnTo>
                      <a:cubicBezTo>
                        <a:pt x="318" y="200"/>
                        <a:pt x="318" y="212"/>
                        <a:pt x="312" y="206"/>
                      </a:cubicBezTo>
                      <a:cubicBezTo>
                        <a:pt x="306" y="206"/>
                        <a:pt x="312" y="212"/>
                        <a:pt x="306" y="212"/>
                      </a:cubicBezTo>
                      <a:cubicBezTo>
                        <a:pt x="306" y="224"/>
                        <a:pt x="300" y="224"/>
                        <a:pt x="300" y="235"/>
                      </a:cubicBezTo>
                      <a:close/>
                      <a:moveTo>
                        <a:pt x="453" y="112"/>
                      </a:moveTo>
                      <a:lnTo>
                        <a:pt x="453" y="112"/>
                      </a:lnTo>
                      <a:cubicBezTo>
                        <a:pt x="453" y="112"/>
                        <a:pt x="459" y="118"/>
                        <a:pt x="459" y="112"/>
                      </a:cubicBezTo>
                      <a:cubicBezTo>
                        <a:pt x="465" y="124"/>
                        <a:pt x="471" y="124"/>
                        <a:pt x="471" y="135"/>
                      </a:cubicBezTo>
                      <a:cubicBezTo>
                        <a:pt x="459" y="135"/>
                        <a:pt x="459" y="129"/>
                        <a:pt x="453" y="124"/>
                      </a:cubicBezTo>
                      <a:cubicBezTo>
                        <a:pt x="453" y="129"/>
                        <a:pt x="453" y="135"/>
                        <a:pt x="453" y="141"/>
                      </a:cubicBezTo>
                      <a:cubicBezTo>
                        <a:pt x="447" y="141"/>
                        <a:pt x="441" y="141"/>
                        <a:pt x="441" y="141"/>
                      </a:cubicBezTo>
                      <a:cubicBezTo>
                        <a:pt x="435" y="141"/>
                        <a:pt x="435" y="135"/>
                        <a:pt x="435" y="135"/>
                      </a:cubicBezTo>
                      <a:cubicBezTo>
                        <a:pt x="435" y="129"/>
                        <a:pt x="441" y="129"/>
                        <a:pt x="441" y="124"/>
                      </a:cubicBezTo>
                      <a:cubicBezTo>
                        <a:pt x="435" y="118"/>
                        <a:pt x="435" y="129"/>
                        <a:pt x="429" y="129"/>
                      </a:cubicBezTo>
                      <a:cubicBezTo>
                        <a:pt x="423" y="124"/>
                        <a:pt x="429" y="124"/>
                        <a:pt x="429" y="118"/>
                      </a:cubicBezTo>
                      <a:cubicBezTo>
                        <a:pt x="429" y="118"/>
                        <a:pt x="423" y="118"/>
                        <a:pt x="423" y="112"/>
                      </a:cubicBezTo>
                      <a:cubicBezTo>
                        <a:pt x="423" y="94"/>
                        <a:pt x="435" y="106"/>
                        <a:pt x="435" y="112"/>
                      </a:cubicBezTo>
                      <a:cubicBezTo>
                        <a:pt x="441" y="112"/>
                        <a:pt x="435" y="106"/>
                        <a:pt x="441" y="100"/>
                      </a:cubicBezTo>
                      <a:cubicBezTo>
                        <a:pt x="447" y="100"/>
                        <a:pt x="447" y="106"/>
                        <a:pt x="447" y="112"/>
                      </a:cubicBezTo>
                      <a:cubicBezTo>
                        <a:pt x="447" y="112"/>
                        <a:pt x="447" y="112"/>
                        <a:pt x="453" y="112"/>
                      </a:cubicBezTo>
                      <a:close/>
                      <a:moveTo>
                        <a:pt x="453" y="100"/>
                      </a:moveTo>
                      <a:lnTo>
                        <a:pt x="453" y="100"/>
                      </a:lnTo>
                      <a:cubicBezTo>
                        <a:pt x="465" y="100"/>
                        <a:pt x="477" y="100"/>
                        <a:pt x="488" y="100"/>
                      </a:cubicBezTo>
                      <a:cubicBezTo>
                        <a:pt x="488" y="106"/>
                        <a:pt x="482" y="106"/>
                        <a:pt x="482" y="112"/>
                      </a:cubicBezTo>
                      <a:cubicBezTo>
                        <a:pt x="471" y="112"/>
                        <a:pt x="459" y="106"/>
                        <a:pt x="453" y="106"/>
                      </a:cubicBezTo>
                      <a:lnTo>
                        <a:pt x="453" y="100"/>
                      </a:lnTo>
                      <a:close/>
                      <a:moveTo>
                        <a:pt x="382" y="282"/>
                      </a:moveTo>
                      <a:lnTo>
                        <a:pt x="382" y="282"/>
                      </a:lnTo>
                      <a:cubicBezTo>
                        <a:pt x="376" y="282"/>
                        <a:pt x="371" y="282"/>
                        <a:pt x="371" y="282"/>
                      </a:cubicBezTo>
                      <a:cubicBezTo>
                        <a:pt x="365" y="282"/>
                        <a:pt x="371" y="277"/>
                        <a:pt x="365" y="271"/>
                      </a:cubicBezTo>
                      <a:cubicBezTo>
                        <a:pt x="371" y="271"/>
                        <a:pt x="371" y="277"/>
                        <a:pt x="371" y="265"/>
                      </a:cubicBezTo>
                      <a:cubicBezTo>
                        <a:pt x="376" y="265"/>
                        <a:pt x="376" y="265"/>
                        <a:pt x="382" y="265"/>
                      </a:cubicBezTo>
                      <a:cubicBezTo>
                        <a:pt x="382" y="277"/>
                        <a:pt x="376" y="277"/>
                        <a:pt x="382" y="282"/>
                      </a:cubicBezTo>
                      <a:close/>
                      <a:moveTo>
                        <a:pt x="371" y="218"/>
                      </a:moveTo>
                      <a:lnTo>
                        <a:pt x="371" y="218"/>
                      </a:lnTo>
                      <a:cubicBezTo>
                        <a:pt x="365" y="218"/>
                        <a:pt x="365" y="212"/>
                        <a:pt x="359" y="212"/>
                      </a:cubicBezTo>
                      <a:cubicBezTo>
                        <a:pt x="359" y="206"/>
                        <a:pt x="365" y="206"/>
                        <a:pt x="365" y="206"/>
                      </a:cubicBezTo>
                      <a:cubicBezTo>
                        <a:pt x="359" y="206"/>
                        <a:pt x="359" y="206"/>
                        <a:pt x="359" y="206"/>
                      </a:cubicBezTo>
                      <a:cubicBezTo>
                        <a:pt x="359" y="200"/>
                        <a:pt x="365" y="200"/>
                        <a:pt x="365" y="194"/>
                      </a:cubicBezTo>
                      <a:cubicBezTo>
                        <a:pt x="365" y="194"/>
                        <a:pt x="365" y="200"/>
                        <a:pt x="371" y="200"/>
                      </a:cubicBezTo>
                      <a:cubicBezTo>
                        <a:pt x="376" y="200"/>
                        <a:pt x="376" y="200"/>
                        <a:pt x="382" y="200"/>
                      </a:cubicBezTo>
                      <a:cubicBezTo>
                        <a:pt x="382" y="206"/>
                        <a:pt x="388" y="206"/>
                        <a:pt x="388" y="218"/>
                      </a:cubicBezTo>
                      <a:lnTo>
                        <a:pt x="382" y="218"/>
                      </a:lnTo>
                      <a:cubicBezTo>
                        <a:pt x="376" y="218"/>
                        <a:pt x="371" y="218"/>
                        <a:pt x="371" y="218"/>
                      </a:cubicBezTo>
                      <a:close/>
                      <a:moveTo>
                        <a:pt x="553" y="147"/>
                      </a:moveTo>
                      <a:lnTo>
                        <a:pt x="553" y="147"/>
                      </a:lnTo>
                      <a:cubicBezTo>
                        <a:pt x="565" y="141"/>
                        <a:pt x="571" y="135"/>
                        <a:pt x="582" y="135"/>
                      </a:cubicBezTo>
                      <a:cubicBezTo>
                        <a:pt x="582" y="135"/>
                        <a:pt x="582" y="135"/>
                        <a:pt x="582" y="129"/>
                      </a:cubicBezTo>
                      <a:lnTo>
                        <a:pt x="588" y="129"/>
                      </a:lnTo>
                      <a:cubicBezTo>
                        <a:pt x="588" y="141"/>
                        <a:pt x="582" y="147"/>
                        <a:pt x="577" y="141"/>
                      </a:cubicBezTo>
                      <a:cubicBezTo>
                        <a:pt x="571" y="147"/>
                        <a:pt x="565" y="153"/>
                        <a:pt x="553" y="159"/>
                      </a:cubicBezTo>
                      <a:cubicBezTo>
                        <a:pt x="553" y="165"/>
                        <a:pt x="559" y="171"/>
                        <a:pt x="559" y="177"/>
                      </a:cubicBezTo>
                      <a:cubicBezTo>
                        <a:pt x="559" y="177"/>
                        <a:pt x="559" y="177"/>
                        <a:pt x="559" y="182"/>
                      </a:cubicBezTo>
                      <a:cubicBezTo>
                        <a:pt x="553" y="177"/>
                        <a:pt x="547" y="177"/>
                        <a:pt x="541" y="171"/>
                      </a:cubicBezTo>
                      <a:cubicBezTo>
                        <a:pt x="541" y="165"/>
                        <a:pt x="547" y="165"/>
                        <a:pt x="547" y="159"/>
                      </a:cubicBezTo>
                      <a:cubicBezTo>
                        <a:pt x="547" y="153"/>
                        <a:pt x="553" y="153"/>
                        <a:pt x="553" y="147"/>
                      </a:cubicBezTo>
                      <a:close/>
                      <a:moveTo>
                        <a:pt x="553" y="112"/>
                      </a:moveTo>
                      <a:lnTo>
                        <a:pt x="553" y="112"/>
                      </a:lnTo>
                      <a:cubicBezTo>
                        <a:pt x="553" y="100"/>
                        <a:pt x="565" y="100"/>
                        <a:pt x="565" y="106"/>
                      </a:cubicBezTo>
                      <a:cubicBezTo>
                        <a:pt x="559" y="106"/>
                        <a:pt x="559" y="112"/>
                        <a:pt x="553" y="112"/>
                      </a:cubicBezTo>
                      <a:close/>
                      <a:moveTo>
                        <a:pt x="646" y="106"/>
                      </a:moveTo>
                      <a:lnTo>
                        <a:pt x="646" y="106"/>
                      </a:lnTo>
                      <a:cubicBezTo>
                        <a:pt x="652" y="106"/>
                        <a:pt x="664" y="106"/>
                        <a:pt x="670" y="112"/>
                      </a:cubicBezTo>
                      <a:cubicBezTo>
                        <a:pt x="664" y="124"/>
                        <a:pt x="652" y="118"/>
                        <a:pt x="640" y="118"/>
                      </a:cubicBezTo>
                      <a:cubicBezTo>
                        <a:pt x="646" y="112"/>
                        <a:pt x="640" y="106"/>
                        <a:pt x="646" y="106"/>
                      </a:cubicBezTo>
                      <a:close/>
                      <a:moveTo>
                        <a:pt x="194" y="218"/>
                      </a:moveTo>
                      <a:lnTo>
                        <a:pt x="194" y="218"/>
                      </a:lnTo>
                      <a:cubicBezTo>
                        <a:pt x="188" y="230"/>
                        <a:pt x="182" y="212"/>
                        <a:pt x="182" y="224"/>
                      </a:cubicBezTo>
                      <a:cubicBezTo>
                        <a:pt x="176" y="224"/>
                        <a:pt x="170" y="224"/>
                        <a:pt x="170" y="218"/>
                      </a:cubicBezTo>
                      <a:cubicBezTo>
                        <a:pt x="176" y="224"/>
                        <a:pt x="176" y="212"/>
                        <a:pt x="176" y="212"/>
                      </a:cubicBezTo>
                      <a:cubicBezTo>
                        <a:pt x="182" y="212"/>
                        <a:pt x="182" y="212"/>
                        <a:pt x="188" y="212"/>
                      </a:cubicBezTo>
                      <a:cubicBezTo>
                        <a:pt x="188" y="218"/>
                        <a:pt x="188" y="218"/>
                        <a:pt x="194" y="218"/>
                      </a:cubicBezTo>
                      <a:close/>
                      <a:moveTo>
                        <a:pt x="217" y="447"/>
                      </a:moveTo>
                      <a:lnTo>
                        <a:pt x="217" y="447"/>
                      </a:lnTo>
                      <a:cubicBezTo>
                        <a:pt x="217" y="453"/>
                        <a:pt x="211" y="453"/>
                        <a:pt x="206" y="453"/>
                      </a:cubicBezTo>
                      <a:lnTo>
                        <a:pt x="206" y="447"/>
                      </a:lnTo>
                      <a:cubicBezTo>
                        <a:pt x="211" y="447"/>
                        <a:pt x="211" y="447"/>
                        <a:pt x="217" y="447"/>
                      </a:cubicBezTo>
                      <a:close/>
                      <a:moveTo>
                        <a:pt x="176" y="442"/>
                      </a:moveTo>
                      <a:lnTo>
                        <a:pt x="176" y="442"/>
                      </a:lnTo>
                      <a:cubicBezTo>
                        <a:pt x="170" y="442"/>
                        <a:pt x="170" y="436"/>
                        <a:pt x="164" y="436"/>
                      </a:cubicBezTo>
                      <a:cubicBezTo>
                        <a:pt x="159" y="430"/>
                        <a:pt x="159" y="436"/>
                        <a:pt x="153" y="436"/>
                      </a:cubicBezTo>
                      <a:cubicBezTo>
                        <a:pt x="153" y="430"/>
                        <a:pt x="153" y="430"/>
                        <a:pt x="153" y="430"/>
                      </a:cubicBezTo>
                      <a:cubicBezTo>
                        <a:pt x="164" y="430"/>
                        <a:pt x="170" y="430"/>
                        <a:pt x="176" y="430"/>
                      </a:cubicBezTo>
                      <a:cubicBezTo>
                        <a:pt x="176" y="436"/>
                        <a:pt x="182" y="436"/>
                        <a:pt x="182" y="436"/>
                      </a:cubicBezTo>
                      <a:cubicBezTo>
                        <a:pt x="182" y="436"/>
                        <a:pt x="188" y="436"/>
                        <a:pt x="188" y="442"/>
                      </a:cubicBezTo>
                      <a:cubicBezTo>
                        <a:pt x="194" y="442"/>
                        <a:pt x="200" y="442"/>
                        <a:pt x="206" y="453"/>
                      </a:cubicBezTo>
                      <a:cubicBezTo>
                        <a:pt x="200" y="453"/>
                        <a:pt x="194" y="447"/>
                        <a:pt x="194" y="453"/>
                      </a:cubicBezTo>
                      <a:cubicBezTo>
                        <a:pt x="194" y="453"/>
                        <a:pt x="188" y="447"/>
                        <a:pt x="188" y="453"/>
                      </a:cubicBezTo>
                      <a:cubicBezTo>
                        <a:pt x="182" y="447"/>
                        <a:pt x="182" y="442"/>
                        <a:pt x="188" y="442"/>
                      </a:cubicBezTo>
                      <a:cubicBezTo>
                        <a:pt x="188" y="442"/>
                        <a:pt x="182" y="442"/>
                        <a:pt x="176" y="442"/>
                      </a:cubicBezTo>
                      <a:close/>
                      <a:moveTo>
                        <a:pt x="182" y="453"/>
                      </a:moveTo>
                      <a:lnTo>
                        <a:pt x="182" y="453"/>
                      </a:lnTo>
                      <a:cubicBezTo>
                        <a:pt x="176" y="453"/>
                        <a:pt x="176" y="453"/>
                        <a:pt x="170" y="453"/>
                      </a:cubicBezTo>
                      <a:lnTo>
                        <a:pt x="170" y="447"/>
                      </a:lnTo>
                      <a:cubicBezTo>
                        <a:pt x="176" y="447"/>
                        <a:pt x="182" y="447"/>
                        <a:pt x="182" y="453"/>
                      </a:cubicBezTo>
                      <a:close/>
                      <a:moveTo>
                        <a:pt x="170" y="424"/>
                      </a:moveTo>
                      <a:lnTo>
                        <a:pt x="170" y="424"/>
                      </a:lnTo>
                      <a:lnTo>
                        <a:pt x="170" y="418"/>
                      </a:lnTo>
                      <a:cubicBezTo>
                        <a:pt x="176" y="418"/>
                        <a:pt x="176" y="418"/>
                        <a:pt x="176" y="424"/>
                      </a:cubicBezTo>
                      <a:lnTo>
                        <a:pt x="170" y="424"/>
                      </a:lnTo>
                      <a:close/>
                      <a:moveTo>
                        <a:pt x="182" y="418"/>
                      </a:moveTo>
                      <a:lnTo>
                        <a:pt x="182" y="418"/>
                      </a:lnTo>
                      <a:cubicBezTo>
                        <a:pt x="182" y="418"/>
                        <a:pt x="182" y="418"/>
                        <a:pt x="188" y="418"/>
                      </a:cubicBezTo>
                      <a:lnTo>
                        <a:pt x="188" y="424"/>
                      </a:lnTo>
                      <a:cubicBezTo>
                        <a:pt x="182" y="430"/>
                        <a:pt x="182" y="424"/>
                        <a:pt x="182" y="418"/>
                      </a:cubicBezTo>
                      <a:close/>
                      <a:moveTo>
                        <a:pt x="188" y="436"/>
                      </a:moveTo>
                      <a:lnTo>
                        <a:pt x="188" y="436"/>
                      </a:lnTo>
                      <a:cubicBezTo>
                        <a:pt x="188" y="430"/>
                        <a:pt x="188" y="430"/>
                        <a:pt x="188" y="424"/>
                      </a:cubicBezTo>
                      <a:cubicBezTo>
                        <a:pt x="194" y="424"/>
                        <a:pt x="194" y="430"/>
                        <a:pt x="194" y="430"/>
                      </a:cubicBezTo>
                      <a:cubicBezTo>
                        <a:pt x="194" y="430"/>
                        <a:pt x="200" y="430"/>
                        <a:pt x="200" y="436"/>
                      </a:cubicBezTo>
                      <a:cubicBezTo>
                        <a:pt x="200" y="436"/>
                        <a:pt x="188" y="436"/>
                        <a:pt x="194" y="430"/>
                      </a:cubicBezTo>
                      <a:lnTo>
                        <a:pt x="188" y="436"/>
                      </a:lnTo>
                      <a:close/>
                      <a:moveTo>
                        <a:pt x="846" y="565"/>
                      </a:moveTo>
                      <a:lnTo>
                        <a:pt x="846" y="565"/>
                      </a:lnTo>
                      <a:cubicBezTo>
                        <a:pt x="846" y="559"/>
                        <a:pt x="846" y="559"/>
                        <a:pt x="846" y="553"/>
                      </a:cubicBezTo>
                      <a:cubicBezTo>
                        <a:pt x="841" y="548"/>
                        <a:pt x="835" y="542"/>
                        <a:pt x="829" y="536"/>
                      </a:cubicBezTo>
                      <a:cubicBezTo>
                        <a:pt x="823" y="536"/>
                        <a:pt x="823" y="542"/>
                        <a:pt x="823" y="536"/>
                      </a:cubicBezTo>
                      <a:cubicBezTo>
                        <a:pt x="817" y="530"/>
                        <a:pt x="823" y="536"/>
                        <a:pt x="823" y="530"/>
                      </a:cubicBezTo>
                      <a:cubicBezTo>
                        <a:pt x="829" y="530"/>
                        <a:pt x="829" y="536"/>
                        <a:pt x="829" y="536"/>
                      </a:cubicBezTo>
                      <a:cubicBezTo>
                        <a:pt x="835" y="536"/>
                        <a:pt x="835" y="530"/>
                        <a:pt x="835" y="530"/>
                      </a:cubicBezTo>
                      <a:cubicBezTo>
                        <a:pt x="841" y="530"/>
                        <a:pt x="841" y="530"/>
                        <a:pt x="846" y="530"/>
                      </a:cubicBezTo>
                      <a:cubicBezTo>
                        <a:pt x="852" y="530"/>
                        <a:pt x="852" y="530"/>
                        <a:pt x="852" y="536"/>
                      </a:cubicBezTo>
                      <a:cubicBezTo>
                        <a:pt x="852" y="542"/>
                        <a:pt x="846" y="553"/>
                        <a:pt x="846" y="5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6A7FA5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217"/>
                  <a:endParaRPr lang="en-US">
                    <a:solidFill>
                      <a:schemeClr val="bg2"/>
                    </a:solidFill>
                    <a:cs typeface="B Titr" panose="00000700000000000000" pitchFamily="2" charset="-78"/>
                  </a:endParaRPr>
                </a:p>
              </p:txBody>
            </p:sp>
            <p:sp>
              <p:nvSpPr>
                <p:cNvPr id="172" name="Freeform 30"/>
                <p:cNvSpPr>
                  <a:spLocks noChangeArrowheads="1"/>
                </p:cNvSpPr>
                <p:nvPr/>
              </p:nvSpPr>
              <p:spPr bwMode="auto">
                <a:xfrm>
                  <a:off x="6027927" y="3433051"/>
                  <a:ext cx="698" cy="1395"/>
                </a:xfrm>
                <a:custGeom>
                  <a:avLst/>
                  <a:gdLst>
                    <a:gd name="T0" fmla="*/ 0 w 1"/>
                    <a:gd name="T1" fmla="*/ 0 h 7"/>
                    <a:gd name="T2" fmla="*/ 0 w 1"/>
                    <a:gd name="T3" fmla="*/ 0 h 7"/>
                    <a:gd name="T4" fmla="*/ 0 w 1"/>
                    <a:gd name="T5" fmla="*/ 3480 h 7"/>
                    <a:gd name="T6" fmla="*/ 0 w 1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0"/>
                        <a:pt x="0" y="0"/>
                        <a:pt x="0" y="6"/>
                      </a:cubicBez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6A7FA5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217"/>
                  <a:endParaRPr lang="en-US">
                    <a:solidFill>
                      <a:schemeClr val="bg2"/>
                    </a:solidFill>
                    <a:cs typeface="B Titr" panose="00000700000000000000" pitchFamily="2" charset="-78"/>
                  </a:endParaRPr>
                </a:p>
              </p:txBody>
            </p:sp>
            <p:sp>
              <p:nvSpPr>
                <p:cNvPr id="173" name="Freeform 31"/>
                <p:cNvSpPr>
                  <a:spLocks noChangeArrowheads="1"/>
                </p:cNvSpPr>
                <p:nvPr/>
              </p:nvSpPr>
              <p:spPr bwMode="auto">
                <a:xfrm>
                  <a:off x="6117930" y="3465837"/>
                  <a:ext cx="1395" cy="2092"/>
                </a:xfrm>
                <a:custGeom>
                  <a:avLst/>
                  <a:gdLst>
                    <a:gd name="T0" fmla="*/ 3480 w 7"/>
                    <a:gd name="T1" fmla="*/ 2810 h 13"/>
                    <a:gd name="T2" fmla="*/ 3480 w 7"/>
                    <a:gd name="T3" fmla="*/ 2810 h 13"/>
                    <a:gd name="T4" fmla="*/ 3480 w 7"/>
                    <a:gd name="T5" fmla="*/ 0 h 13"/>
                    <a:gd name="T6" fmla="*/ 0 w 7"/>
                    <a:gd name="T7" fmla="*/ 2810 h 13"/>
                    <a:gd name="T8" fmla="*/ 3480 w 7"/>
                    <a:gd name="T9" fmla="*/ 281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13">
                      <a:moveTo>
                        <a:pt x="6" y="6"/>
                      </a:moveTo>
                      <a:lnTo>
                        <a:pt x="6" y="6"/>
                      </a:lnTo>
                      <a:cubicBezTo>
                        <a:pt x="6" y="6"/>
                        <a:pt x="6" y="6"/>
                        <a:pt x="6" y="0"/>
                      </a:cubicBezTo>
                      <a:cubicBezTo>
                        <a:pt x="0" y="0"/>
                        <a:pt x="0" y="6"/>
                        <a:pt x="0" y="6"/>
                      </a:cubicBezTo>
                      <a:cubicBezTo>
                        <a:pt x="0" y="6"/>
                        <a:pt x="6" y="12"/>
                        <a:pt x="6" y="6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6A7FA5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217"/>
                  <a:endParaRPr lang="en-US">
                    <a:solidFill>
                      <a:schemeClr val="bg2"/>
                    </a:solidFill>
                    <a:cs typeface="B Titr" panose="00000700000000000000" pitchFamily="2" charset="-78"/>
                  </a:endParaRPr>
                </a:p>
              </p:txBody>
            </p:sp>
            <p:sp>
              <p:nvSpPr>
                <p:cNvPr id="174" name="Freeform 32"/>
                <p:cNvSpPr>
                  <a:spLocks noChangeArrowheads="1"/>
                </p:cNvSpPr>
                <p:nvPr/>
              </p:nvSpPr>
              <p:spPr bwMode="auto">
                <a:xfrm>
                  <a:off x="6106767" y="3435840"/>
                  <a:ext cx="697" cy="698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6A7FA5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217"/>
                  <a:endParaRPr lang="en-US">
                    <a:solidFill>
                      <a:schemeClr val="bg2"/>
                    </a:solidFill>
                    <a:cs typeface="B Titr" panose="00000700000000000000" pitchFamily="2" charset="-78"/>
                  </a:endParaRPr>
                </a:p>
              </p:txBody>
            </p:sp>
            <p:sp>
              <p:nvSpPr>
                <p:cNvPr id="175" name="Freeform 33"/>
                <p:cNvSpPr>
                  <a:spLocks noChangeArrowheads="1"/>
                </p:cNvSpPr>
                <p:nvPr/>
              </p:nvSpPr>
              <p:spPr bwMode="auto">
                <a:xfrm>
                  <a:off x="6106767" y="3435143"/>
                  <a:ext cx="1395" cy="1395"/>
                </a:xfrm>
                <a:custGeom>
                  <a:avLst/>
                  <a:gdLst>
                    <a:gd name="T0" fmla="*/ 3480 w 7"/>
                    <a:gd name="T1" fmla="*/ 3480 h 7"/>
                    <a:gd name="T2" fmla="*/ 3480 w 7"/>
                    <a:gd name="T3" fmla="*/ 3480 h 7"/>
                    <a:gd name="T4" fmla="*/ 3480 w 7"/>
                    <a:gd name="T5" fmla="*/ 0 h 7"/>
                    <a:gd name="T6" fmla="*/ 3480 w 7"/>
                    <a:gd name="T7" fmla="*/ 3480 h 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7">
                      <a:moveTo>
                        <a:pt x="6" y="6"/>
                      </a:moveTo>
                      <a:lnTo>
                        <a:pt x="6" y="6"/>
                      </a:lnTo>
                      <a:lnTo>
                        <a:pt x="6" y="0"/>
                      </a:lnTo>
                      <a:cubicBezTo>
                        <a:pt x="6" y="0"/>
                        <a:pt x="0" y="0"/>
                        <a:pt x="6" y="6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6A7FA5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217"/>
                  <a:endParaRPr lang="en-US">
                    <a:solidFill>
                      <a:schemeClr val="bg2"/>
                    </a:solidFill>
                    <a:cs typeface="B Titr" panose="00000700000000000000" pitchFamily="2" charset="-78"/>
                  </a:endParaRPr>
                </a:p>
              </p:txBody>
            </p:sp>
            <p:sp>
              <p:nvSpPr>
                <p:cNvPr id="176" name="Freeform 34"/>
                <p:cNvSpPr>
                  <a:spLocks noChangeArrowheads="1"/>
                </p:cNvSpPr>
                <p:nvPr/>
              </p:nvSpPr>
              <p:spPr bwMode="auto">
                <a:xfrm>
                  <a:off x="6092115" y="3439329"/>
                  <a:ext cx="2094" cy="1395"/>
                </a:xfrm>
                <a:custGeom>
                  <a:avLst/>
                  <a:gdLst>
                    <a:gd name="T0" fmla="*/ 0 w 12"/>
                    <a:gd name="T1" fmla="*/ 0 h 7"/>
                    <a:gd name="T2" fmla="*/ 0 w 12"/>
                    <a:gd name="T3" fmla="*/ 0 h 7"/>
                    <a:gd name="T4" fmla="*/ 3046 w 12"/>
                    <a:gd name="T5" fmla="*/ 3480 h 7"/>
                    <a:gd name="T6" fmla="*/ 0 w 12"/>
                    <a:gd name="T7" fmla="*/ 0 h 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2" h="7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6"/>
                        <a:pt x="6" y="6"/>
                        <a:pt x="6" y="6"/>
                      </a:cubicBezTo>
                      <a:cubicBezTo>
                        <a:pt x="11" y="0"/>
                        <a:pt x="6" y="0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6A7FA5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217"/>
                  <a:endParaRPr lang="en-US">
                    <a:solidFill>
                      <a:schemeClr val="bg2"/>
                    </a:solidFill>
                    <a:cs typeface="B Titr" panose="00000700000000000000" pitchFamily="2" charset="-78"/>
                  </a:endParaRPr>
                </a:p>
              </p:txBody>
            </p:sp>
            <p:sp>
              <p:nvSpPr>
                <p:cNvPr id="177" name="Freeform 35"/>
                <p:cNvSpPr>
                  <a:spLocks noChangeArrowheads="1"/>
                </p:cNvSpPr>
                <p:nvPr/>
              </p:nvSpPr>
              <p:spPr bwMode="auto">
                <a:xfrm>
                  <a:off x="6006996" y="3475604"/>
                  <a:ext cx="698" cy="69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6A7FA5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217"/>
                  <a:endParaRPr lang="en-US">
                    <a:solidFill>
                      <a:schemeClr val="bg2"/>
                    </a:solidFill>
                    <a:cs typeface="B Titr" panose="00000700000000000000" pitchFamily="2" charset="-78"/>
                  </a:endParaRPr>
                </a:p>
              </p:txBody>
            </p:sp>
            <p:sp>
              <p:nvSpPr>
                <p:cNvPr id="178" name="Freeform 36"/>
                <p:cNvSpPr>
                  <a:spLocks noChangeArrowheads="1"/>
                </p:cNvSpPr>
                <p:nvPr/>
              </p:nvSpPr>
              <p:spPr bwMode="auto">
                <a:xfrm>
                  <a:off x="6064207" y="3463744"/>
                  <a:ext cx="698" cy="698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6A7FA5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217"/>
                  <a:endParaRPr lang="en-US">
                    <a:solidFill>
                      <a:schemeClr val="bg2"/>
                    </a:solidFill>
                    <a:cs typeface="B Titr" panose="00000700000000000000" pitchFamily="2" charset="-78"/>
                  </a:endParaRPr>
                </a:p>
              </p:txBody>
            </p:sp>
            <p:sp>
              <p:nvSpPr>
                <p:cNvPr id="179" name="Freeform 37"/>
                <p:cNvSpPr>
                  <a:spLocks noChangeArrowheads="1"/>
                </p:cNvSpPr>
                <p:nvPr/>
              </p:nvSpPr>
              <p:spPr bwMode="auto">
                <a:xfrm>
                  <a:off x="6064208" y="3443514"/>
                  <a:ext cx="6977" cy="11162"/>
                </a:xfrm>
                <a:custGeom>
                  <a:avLst/>
                  <a:gdLst>
                    <a:gd name="T0" fmla="*/ 19827 w 43"/>
                    <a:gd name="T1" fmla="*/ 0 h 72"/>
                    <a:gd name="T2" fmla="*/ 19827 w 43"/>
                    <a:gd name="T3" fmla="*/ 0 h 72"/>
                    <a:gd name="T4" fmla="*/ 11330 w 43"/>
                    <a:gd name="T5" fmla="*/ 13082 h 72"/>
                    <a:gd name="T6" fmla="*/ 11330 w 43"/>
                    <a:gd name="T7" fmla="*/ 18496 h 72"/>
                    <a:gd name="T8" fmla="*/ 8497 w 43"/>
                    <a:gd name="T9" fmla="*/ 26616 h 72"/>
                    <a:gd name="T10" fmla="*/ 0 w 43"/>
                    <a:gd name="T11" fmla="*/ 21202 h 72"/>
                    <a:gd name="T12" fmla="*/ 2832 w 43"/>
                    <a:gd name="T13" fmla="*/ 26616 h 72"/>
                    <a:gd name="T14" fmla="*/ 2832 w 43"/>
                    <a:gd name="T15" fmla="*/ 29322 h 72"/>
                    <a:gd name="T16" fmla="*/ 5665 w 43"/>
                    <a:gd name="T17" fmla="*/ 29322 h 72"/>
                    <a:gd name="T18" fmla="*/ 8497 w 43"/>
                    <a:gd name="T19" fmla="*/ 29322 h 72"/>
                    <a:gd name="T20" fmla="*/ 14162 w 43"/>
                    <a:gd name="T21" fmla="*/ 29322 h 72"/>
                    <a:gd name="T22" fmla="*/ 16995 w 43"/>
                    <a:gd name="T23" fmla="*/ 18496 h 72"/>
                    <a:gd name="T24" fmla="*/ 19827 w 43"/>
                    <a:gd name="T25" fmla="*/ 21202 h 72"/>
                    <a:gd name="T26" fmla="*/ 19827 w 43"/>
                    <a:gd name="T27" fmla="*/ 13082 h 72"/>
                    <a:gd name="T28" fmla="*/ 14162 w 43"/>
                    <a:gd name="T29" fmla="*/ 10827 h 72"/>
                    <a:gd name="T30" fmla="*/ 19827 w 43"/>
                    <a:gd name="T31" fmla="*/ 0 h 7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3" h="72">
                      <a:moveTo>
                        <a:pt x="42" y="0"/>
                      </a:moveTo>
                      <a:lnTo>
                        <a:pt x="42" y="0"/>
                      </a:lnTo>
                      <a:cubicBezTo>
                        <a:pt x="36" y="12"/>
                        <a:pt x="24" y="18"/>
                        <a:pt x="24" y="29"/>
                      </a:cubicBezTo>
                      <a:cubicBezTo>
                        <a:pt x="24" y="35"/>
                        <a:pt x="24" y="35"/>
                        <a:pt x="24" y="41"/>
                      </a:cubicBezTo>
                      <a:cubicBezTo>
                        <a:pt x="24" y="47"/>
                        <a:pt x="24" y="53"/>
                        <a:pt x="18" y="59"/>
                      </a:cubicBezTo>
                      <a:cubicBezTo>
                        <a:pt x="6" y="71"/>
                        <a:pt x="6" y="47"/>
                        <a:pt x="0" y="47"/>
                      </a:cubicBezTo>
                      <a:cubicBezTo>
                        <a:pt x="0" y="53"/>
                        <a:pt x="6" y="59"/>
                        <a:pt x="6" y="59"/>
                      </a:cubicBezTo>
                      <a:lnTo>
                        <a:pt x="6" y="65"/>
                      </a:lnTo>
                      <a:lnTo>
                        <a:pt x="12" y="65"/>
                      </a:lnTo>
                      <a:lnTo>
                        <a:pt x="18" y="65"/>
                      </a:lnTo>
                      <a:cubicBezTo>
                        <a:pt x="24" y="65"/>
                        <a:pt x="24" y="65"/>
                        <a:pt x="30" y="65"/>
                      </a:cubicBezTo>
                      <a:cubicBezTo>
                        <a:pt x="36" y="59"/>
                        <a:pt x="36" y="47"/>
                        <a:pt x="36" y="41"/>
                      </a:cubicBezTo>
                      <a:cubicBezTo>
                        <a:pt x="42" y="41"/>
                        <a:pt x="36" y="47"/>
                        <a:pt x="42" y="47"/>
                      </a:cubicBezTo>
                      <a:cubicBezTo>
                        <a:pt x="42" y="41"/>
                        <a:pt x="42" y="35"/>
                        <a:pt x="42" y="29"/>
                      </a:cubicBezTo>
                      <a:cubicBezTo>
                        <a:pt x="36" y="29"/>
                        <a:pt x="36" y="29"/>
                        <a:pt x="30" y="24"/>
                      </a:cubicBezTo>
                      <a:cubicBezTo>
                        <a:pt x="30" y="12"/>
                        <a:pt x="42" y="12"/>
                        <a:pt x="42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6A7FA5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217"/>
                  <a:endParaRPr lang="en-US">
                    <a:solidFill>
                      <a:schemeClr val="bg2"/>
                    </a:solidFill>
                    <a:cs typeface="B Titr" panose="00000700000000000000" pitchFamily="2" charset="-78"/>
                  </a:endParaRPr>
                </a:p>
              </p:txBody>
            </p:sp>
            <p:sp>
              <p:nvSpPr>
                <p:cNvPr id="180" name="Freeform 38"/>
                <p:cNvSpPr>
                  <a:spLocks noChangeArrowheads="1"/>
                </p:cNvSpPr>
                <p:nvPr/>
              </p:nvSpPr>
              <p:spPr bwMode="auto">
                <a:xfrm>
                  <a:off x="6034207" y="3454676"/>
                  <a:ext cx="1395" cy="697"/>
                </a:xfrm>
                <a:custGeom>
                  <a:avLst/>
                  <a:gdLst>
                    <a:gd name="T0" fmla="*/ 3480 w 7"/>
                    <a:gd name="T1" fmla="*/ 0 h 6"/>
                    <a:gd name="T2" fmla="*/ 3480 w 7"/>
                    <a:gd name="T3" fmla="*/ 0 h 6"/>
                    <a:gd name="T4" fmla="*/ 3480 w 7"/>
                    <a:gd name="T5" fmla="*/ 1691 h 6"/>
                    <a:gd name="T6" fmla="*/ 3480 w 7"/>
                    <a:gd name="T7" fmla="*/ 0 h 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6">
                      <a:moveTo>
                        <a:pt x="6" y="0"/>
                      </a:moveTo>
                      <a:lnTo>
                        <a:pt x="6" y="0"/>
                      </a:lnTo>
                      <a:cubicBezTo>
                        <a:pt x="6" y="0"/>
                        <a:pt x="0" y="0"/>
                        <a:pt x="6" y="5"/>
                      </a:cubicBezTo>
                      <a:lnTo>
                        <a:pt x="6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6A7FA5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217"/>
                  <a:endParaRPr lang="en-US">
                    <a:solidFill>
                      <a:schemeClr val="bg2"/>
                    </a:solidFill>
                    <a:cs typeface="B Titr" panose="00000700000000000000" pitchFamily="2" charset="-78"/>
                  </a:endParaRPr>
                </a:p>
              </p:txBody>
            </p:sp>
            <p:sp>
              <p:nvSpPr>
                <p:cNvPr id="181" name="Freeform 39"/>
                <p:cNvSpPr>
                  <a:spLocks noChangeArrowheads="1"/>
                </p:cNvSpPr>
                <p:nvPr/>
              </p:nvSpPr>
              <p:spPr bwMode="auto">
                <a:xfrm>
                  <a:off x="6113046" y="3479789"/>
                  <a:ext cx="2094" cy="2790"/>
                </a:xfrm>
                <a:custGeom>
                  <a:avLst/>
                  <a:gdLst>
                    <a:gd name="T0" fmla="*/ 0 w 12"/>
                    <a:gd name="T1" fmla="*/ 2707 h 18"/>
                    <a:gd name="T2" fmla="*/ 0 w 12"/>
                    <a:gd name="T3" fmla="*/ 2707 h 18"/>
                    <a:gd name="T4" fmla="*/ 2538 w 12"/>
                    <a:gd name="T5" fmla="*/ 7669 h 18"/>
                    <a:gd name="T6" fmla="*/ 5583 w 12"/>
                    <a:gd name="T7" fmla="*/ 7669 h 18"/>
                    <a:gd name="T8" fmla="*/ 5583 w 12"/>
                    <a:gd name="T9" fmla="*/ 2707 h 18"/>
                    <a:gd name="T10" fmla="*/ 0 w 12"/>
                    <a:gd name="T11" fmla="*/ 2707 h 1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2" h="18">
                      <a:moveTo>
                        <a:pt x="0" y="6"/>
                      </a:moveTo>
                      <a:lnTo>
                        <a:pt x="0" y="6"/>
                      </a:lnTo>
                      <a:cubicBezTo>
                        <a:pt x="0" y="11"/>
                        <a:pt x="5" y="11"/>
                        <a:pt x="5" y="17"/>
                      </a:cubicBezTo>
                      <a:lnTo>
                        <a:pt x="11" y="17"/>
                      </a:lnTo>
                      <a:cubicBezTo>
                        <a:pt x="11" y="11"/>
                        <a:pt x="5" y="11"/>
                        <a:pt x="11" y="6"/>
                      </a:cubicBezTo>
                      <a:cubicBezTo>
                        <a:pt x="5" y="11"/>
                        <a:pt x="5" y="0"/>
                        <a:pt x="0" y="6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6A7FA5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217"/>
                  <a:endParaRPr lang="en-US">
                    <a:solidFill>
                      <a:schemeClr val="bg2"/>
                    </a:solidFill>
                    <a:cs typeface="B Titr" panose="00000700000000000000" pitchFamily="2" charset="-78"/>
                  </a:endParaRPr>
                </a:p>
              </p:txBody>
            </p:sp>
            <p:sp>
              <p:nvSpPr>
                <p:cNvPr id="182" name="Freeform 40"/>
                <p:cNvSpPr>
                  <a:spLocks noChangeArrowheads="1"/>
                </p:cNvSpPr>
                <p:nvPr/>
              </p:nvSpPr>
              <p:spPr bwMode="auto">
                <a:xfrm>
                  <a:off x="6075370" y="3442119"/>
                  <a:ext cx="2791" cy="2790"/>
                </a:xfrm>
                <a:custGeom>
                  <a:avLst/>
                  <a:gdLst>
                    <a:gd name="T0" fmla="*/ 0 w 19"/>
                    <a:gd name="T1" fmla="*/ 0 h 19"/>
                    <a:gd name="T2" fmla="*/ 0 w 19"/>
                    <a:gd name="T3" fmla="*/ 0 h 19"/>
                    <a:gd name="T4" fmla="*/ 2564 w 19"/>
                    <a:gd name="T5" fmla="*/ 5128 h 19"/>
                    <a:gd name="T6" fmla="*/ 5128 w 19"/>
                    <a:gd name="T7" fmla="*/ 2564 h 19"/>
                    <a:gd name="T8" fmla="*/ 7693 w 19"/>
                    <a:gd name="T9" fmla="*/ 0 h 19"/>
                    <a:gd name="T10" fmla="*/ 0 w 19"/>
                    <a:gd name="T11" fmla="*/ 0 h 1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9" h="19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0"/>
                        <a:pt x="0" y="18"/>
                        <a:pt x="6" y="12"/>
                      </a:cubicBezTo>
                      <a:cubicBezTo>
                        <a:pt x="12" y="12"/>
                        <a:pt x="6" y="12"/>
                        <a:pt x="12" y="6"/>
                      </a:cubicBezTo>
                      <a:cubicBezTo>
                        <a:pt x="12" y="6"/>
                        <a:pt x="18" y="6"/>
                        <a:pt x="18" y="0"/>
                      </a:cubicBezTo>
                      <a:cubicBezTo>
                        <a:pt x="12" y="0"/>
                        <a:pt x="6" y="0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6A7FA5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217"/>
                  <a:endParaRPr lang="en-US">
                    <a:solidFill>
                      <a:schemeClr val="bg2"/>
                    </a:solidFill>
                    <a:cs typeface="B Titr" panose="00000700000000000000" pitchFamily="2" charset="-78"/>
                  </a:endParaRPr>
                </a:p>
              </p:txBody>
            </p:sp>
            <p:sp>
              <p:nvSpPr>
                <p:cNvPr id="183" name="Freeform 41"/>
                <p:cNvSpPr>
                  <a:spLocks noChangeArrowheads="1"/>
                </p:cNvSpPr>
                <p:nvPr/>
              </p:nvSpPr>
              <p:spPr bwMode="auto">
                <a:xfrm>
                  <a:off x="6072580" y="3438631"/>
                  <a:ext cx="1395" cy="698"/>
                </a:xfrm>
                <a:custGeom>
                  <a:avLst/>
                  <a:gdLst>
                    <a:gd name="T0" fmla="*/ 3480 w 7"/>
                    <a:gd name="T1" fmla="*/ 1693 h 6"/>
                    <a:gd name="T2" fmla="*/ 3480 w 7"/>
                    <a:gd name="T3" fmla="*/ 1693 h 6"/>
                    <a:gd name="T4" fmla="*/ 3480 w 7"/>
                    <a:gd name="T5" fmla="*/ 0 h 6"/>
                    <a:gd name="T6" fmla="*/ 3480 w 7"/>
                    <a:gd name="T7" fmla="*/ 1693 h 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6">
                      <a:moveTo>
                        <a:pt x="6" y="5"/>
                      </a:moveTo>
                      <a:lnTo>
                        <a:pt x="6" y="5"/>
                      </a:lnTo>
                      <a:lnTo>
                        <a:pt x="6" y="0"/>
                      </a:lnTo>
                      <a:cubicBezTo>
                        <a:pt x="6" y="0"/>
                        <a:pt x="0" y="0"/>
                        <a:pt x="6" y="5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6A7FA5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217"/>
                  <a:endParaRPr lang="en-US">
                    <a:solidFill>
                      <a:schemeClr val="bg2"/>
                    </a:solidFill>
                    <a:cs typeface="B Titr" panose="00000700000000000000" pitchFamily="2" charset="-78"/>
                  </a:endParaRPr>
                </a:p>
              </p:txBody>
            </p:sp>
            <p:sp>
              <p:nvSpPr>
                <p:cNvPr id="184" name="Freeform 42"/>
                <p:cNvSpPr>
                  <a:spLocks noChangeArrowheads="1"/>
                </p:cNvSpPr>
                <p:nvPr/>
              </p:nvSpPr>
              <p:spPr bwMode="auto">
                <a:xfrm>
                  <a:off x="6076766" y="3475604"/>
                  <a:ext cx="698" cy="69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6A7FA5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217"/>
                  <a:endParaRPr lang="en-US">
                    <a:solidFill>
                      <a:schemeClr val="bg2"/>
                    </a:solidFill>
                    <a:cs typeface="B Titr" panose="00000700000000000000" pitchFamily="2" charset="-78"/>
                  </a:endParaRPr>
                </a:p>
              </p:txBody>
            </p:sp>
            <p:sp>
              <p:nvSpPr>
                <p:cNvPr id="185" name="Freeform 43"/>
                <p:cNvSpPr>
                  <a:spLocks noChangeArrowheads="1"/>
                </p:cNvSpPr>
                <p:nvPr/>
              </p:nvSpPr>
              <p:spPr bwMode="auto">
                <a:xfrm>
                  <a:off x="6076766" y="3444211"/>
                  <a:ext cx="698" cy="698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6A7FA5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217"/>
                  <a:endParaRPr lang="en-US">
                    <a:solidFill>
                      <a:schemeClr val="bg2"/>
                    </a:solidFill>
                    <a:cs typeface="B Titr" panose="00000700000000000000" pitchFamily="2" charset="-78"/>
                  </a:endParaRPr>
                </a:p>
              </p:txBody>
            </p:sp>
            <p:sp>
              <p:nvSpPr>
                <p:cNvPr id="186" name="Freeform 44"/>
                <p:cNvSpPr>
                  <a:spLocks noChangeArrowheads="1"/>
                </p:cNvSpPr>
                <p:nvPr/>
              </p:nvSpPr>
              <p:spPr bwMode="auto">
                <a:xfrm>
                  <a:off x="6092115" y="3439329"/>
                  <a:ext cx="698" cy="69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6A7FA5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217"/>
                  <a:endParaRPr lang="en-US">
                    <a:solidFill>
                      <a:schemeClr val="bg2"/>
                    </a:solidFill>
                    <a:cs typeface="B Titr" panose="00000700000000000000" pitchFamily="2" charset="-78"/>
                  </a:endParaRPr>
                </a:p>
              </p:txBody>
            </p:sp>
            <p:sp>
              <p:nvSpPr>
                <p:cNvPr id="187" name="Freeform 45"/>
                <p:cNvSpPr>
                  <a:spLocks noChangeArrowheads="1"/>
                </p:cNvSpPr>
                <p:nvPr/>
              </p:nvSpPr>
              <p:spPr bwMode="auto">
                <a:xfrm>
                  <a:off x="6071882" y="3447700"/>
                  <a:ext cx="697" cy="1395"/>
                </a:xfrm>
                <a:custGeom>
                  <a:avLst/>
                  <a:gdLst>
                    <a:gd name="T0" fmla="*/ 0 w 6"/>
                    <a:gd name="T1" fmla="*/ 3480 h 7"/>
                    <a:gd name="T2" fmla="*/ 0 w 6"/>
                    <a:gd name="T3" fmla="*/ 3480 h 7"/>
                    <a:gd name="T4" fmla="*/ 1691 w 6"/>
                    <a:gd name="T5" fmla="*/ 0 h 7"/>
                    <a:gd name="T6" fmla="*/ 0 w 6"/>
                    <a:gd name="T7" fmla="*/ 3480 h 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" h="7">
                      <a:moveTo>
                        <a:pt x="0" y="6"/>
                      </a:moveTo>
                      <a:lnTo>
                        <a:pt x="0" y="6"/>
                      </a:lnTo>
                      <a:cubicBezTo>
                        <a:pt x="0" y="6"/>
                        <a:pt x="5" y="6"/>
                        <a:pt x="5" y="0"/>
                      </a:cubicBezTo>
                      <a:cubicBezTo>
                        <a:pt x="5" y="6"/>
                        <a:pt x="0" y="0"/>
                        <a:pt x="0" y="6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6A7FA5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217"/>
                  <a:endParaRPr lang="en-US">
                    <a:solidFill>
                      <a:schemeClr val="bg2"/>
                    </a:solidFill>
                    <a:cs typeface="B Titr" panose="00000700000000000000" pitchFamily="2" charset="-78"/>
                  </a:endParaRPr>
                </a:p>
              </p:txBody>
            </p:sp>
            <p:sp>
              <p:nvSpPr>
                <p:cNvPr id="188" name="Freeform 46"/>
                <p:cNvSpPr>
                  <a:spLocks noChangeArrowheads="1"/>
                </p:cNvSpPr>
                <p:nvPr/>
              </p:nvSpPr>
              <p:spPr bwMode="auto">
                <a:xfrm>
                  <a:off x="6107465" y="3435143"/>
                  <a:ext cx="1395" cy="697"/>
                </a:xfrm>
                <a:custGeom>
                  <a:avLst/>
                  <a:gdLst>
                    <a:gd name="T0" fmla="*/ 0 w 7"/>
                    <a:gd name="T1" fmla="*/ 0 h 1"/>
                    <a:gd name="T2" fmla="*/ 0 w 7"/>
                    <a:gd name="T3" fmla="*/ 0 h 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" h="1">
                      <a:moveTo>
                        <a:pt x="0" y="0"/>
                      </a:moveTo>
                      <a:cubicBezTo>
                        <a:pt x="0" y="0"/>
                        <a:pt x="6" y="0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6A7FA5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217"/>
                  <a:endParaRPr lang="en-US">
                    <a:solidFill>
                      <a:schemeClr val="bg2"/>
                    </a:solidFill>
                    <a:cs typeface="B Titr" panose="00000700000000000000" pitchFamily="2" charset="-78"/>
                  </a:endParaRPr>
                </a:p>
              </p:txBody>
            </p:sp>
            <p:sp>
              <p:nvSpPr>
                <p:cNvPr id="189" name="Freeform 47"/>
                <p:cNvSpPr>
                  <a:spLocks noChangeArrowheads="1"/>
                </p:cNvSpPr>
                <p:nvPr/>
              </p:nvSpPr>
              <p:spPr bwMode="auto">
                <a:xfrm>
                  <a:off x="6050254" y="3424679"/>
                  <a:ext cx="4186" cy="2093"/>
                </a:xfrm>
                <a:custGeom>
                  <a:avLst/>
                  <a:gdLst>
                    <a:gd name="T0" fmla="*/ 8769 w 25"/>
                    <a:gd name="T1" fmla="*/ 5622 h 13"/>
                    <a:gd name="T2" fmla="*/ 8769 w 25"/>
                    <a:gd name="T3" fmla="*/ 5622 h 13"/>
                    <a:gd name="T4" fmla="*/ 11692 w 25"/>
                    <a:gd name="T5" fmla="*/ 0 h 13"/>
                    <a:gd name="T6" fmla="*/ 0 w 25"/>
                    <a:gd name="T7" fmla="*/ 2811 h 13"/>
                    <a:gd name="T8" fmla="*/ 8769 w 25"/>
                    <a:gd name="T9" fmla="*/ 5622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13">
                      <a:moveTo>
                        <a:pt x="18" y="12"/>
                      </a:moveTo>
                      <a:lnTo>
                        <a:pt x="18" y="12"/>
                      </a:lnTo>
                      <a:cubicBezTo>
                        <a:pt x="24" y="6"/>
                        <a:pt x="24" y="6"/>
                        <a:pt x="24" y="0"/>
                      </a:cubicBezTo>
                      <a:cubicBezTo>
                        <a:pt x="18" y="0"/>
                        <a:pt x="6" y="0"/>
                        <a:pt x="0" y="6"/>
                      </a:cubicBezTo>
                      <a:cubicBezTo>
                        <a:pt x="6" y="6"/>
                        <a:pt x="12" y="6"/>
                        <a:pt x="18" y="1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6A7FA5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217"/>
                  <a:endParaRPr lang="en-US">
                    <a:solidFill>
                      <a:schemeClr val="bg2"/>
                    </a:solidFill>
                    <a:cs typeface="B Titr" panose="00000700000000000000" pitchFamily="2" charset="-78"/>
                  </a:endParaRPr>
                </a:p>
              </p:txBody>
            </p:sp>
            <p:sp>
              <p:nvSpPr>
                <p:cNvPr id="190" name="Freeform 48"/>
                <p:cNvSpPr>
                  <a:spLocks noChangeArrowheads="1"/>
                </p:cNvSpPr>
                <p:nvPr/>
              </p:nvSpPr>
              <p:spPr bwMode="auto">
                <a:xfrm>
                  <a:off x="6051649" y="3435841"/>
                  <a:ext cx="1395" cy="1395"/>
                </a:xfrm>
                <a:custGeom>
                  <a:avLst/>
                  <a:gdLst>
                    <a:gd name="T0" fmla="*/ 0 w 7"/>
                    <a:gd name="T1" fmla="*/ 3480 h 7"/>
                    <a:gd name="T2" fmla="*/ 0 w 7"/>
                    <a:gd name="T3" fmla="*/ 3480 h 7"/>
                    <a:gd name="T4" fmla="*/ 3480 w 7"/>
                    <a:gd name="T5" fmla="*/ 0 h 7"/>
                    <a:gd name="T6" fmla="*/ 0 w 7"/>
                    <a:gd name="T7" fmla="*/ 3480 h 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7">
                      <a:moveTo>
                        <a:pt x="0" y="6"/>
                      </a:moveTo>
                      <a:lnTo>
                        <a:pt x="0" y="6"/>
                      </a:lnTo>
                      <a:cubicBezTo>
                        <a:pt x="6" y="6"/>
                        <a:pt x="6" y="0"/>
                        <a:pt x="6" y="0"/>
                      </a:cubicBezTo>
                      <a:cubicBezTo>
                        <a:pt x="0" y="0"/>
                        <a:pt x="0" y="6"/>
                        <a:pt x="0" y="6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6A7FA5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217"/>
                  <a:endParaRPr lang="en-US">
                    <a:solidFill>
                      <a:schemeClr val="bg2"/>
                    </a:solidFill>
                    <a:cs typeface="B Titr" panose="00000700000000000000" pitchFamily="2" charset="-78"/>
                  </a:endParaRPr>
                </a:p>
              </p:txBody>
            </p:sp>
            <p:sp>
              <p:nvSpPr>
                <p:cNvPr id="191" name="Freeform 49"/>
                <p:cNvSpPr>
                  <a:spLocks noChangeArrowheads="1"/>
                </p:cNvSpPr>
                <p:nvPr/>
              </p:nvSpPr>
              <p:spPr bwMode="auto">
                <a:xfrm>
                  <a:off x="6006299" y="3474208"/>
                  <a:ext cx="1395" cy="2092"/>
                </a:xfrm>
                <a:custGeom>
                  <a:avLst/>
                  <a:gdLst>
                    <a:gd name="T0" fmla="*/ 3480 w 7"/>
                    <a:gd name="T1" fmla="*/ 2810 h 13"/>
                    <a:gd name="T2" fmla="*/ 3480 w 7"/>
                    <a:gd name="T3" fmla="*/ 2810 h 13"/>
                    <a:gd name="T4" fmla="*/ 0 w 7"/>
                    <a:gd name="T5" fmla="*/ 0 h 13"/>
                    <a:gd name="T6" fmla="*/ 3480 w 7"/>
                    <a:gd name="T7" fmla="*/ 2810 h 1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13">
                      <a:moveTo>
                        <a:pt x="6" y="6"/>
                      </a:moveTo>
                      <a:lnTo>
                        <a:pt x="6" y="6"/>
                      </a:lnTo>
                      <a:cubicBezTo>
                        <a:pt x="0" y="6"/>
                        <a:pt x="0" y="0"/>
                        <a:pt x="0" y="0"/>
                      </a:cubicBezTo>
                      <a:cubicBezTo>
                        <a:pt x="0" y="6"/>
                        <a:pt x="6" y="12"/>
                        <a:pt x="6" y="6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6A7FA5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217"/>
                  <a:endParaRPr lang="en-US">
                    <a:solidFill>
                      <a:schemeClr val="bg2"/>
                    </a:solidFill>
                    <a:cs typeface="B Titr" panose="00000700000000000000" pitchFamily="2" charset="-78"/>
                  </a:endParaRPr>
                </a:p>
              </p:txBody>
            </p:sp>
            <p:sp>
              <p:nvSpPr>
                <p:cNvPr id="192" name="Freeform 50"/>
                <p:cNvSpPr>
                  <a:spLocks noChangeArrowheads="1"/>
                </p:cNvSpPr>
                <p:nvPr/>
              </p:nvSpPr>
              <p:spPr bwMode="auto">
                <a:xfrm>
                  <a:off x="6006299" y="3472813"/>
                  <a:ext cx="697" cy="1395"/>
                </a:xfrm>
                <a:custGeom>
                  <a:avLst/>
                  <a:gdLst>
                    <a:gd name="T0" fmla="*/ 0 w 1"/>
                    <a:gd name="T1" fmla="*/ 0 h 7"/>
                    <a:gd name="T2" fmla="*/ 0 w 1"/>
                    <a:gd name="T3" fmla="*/ 0 h 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7">
                      <a:moveTo>
                        <a:pt x="0" y="0"/>
                      </a:moveTo>
                      <a:cubicBezTo>
                        <a:pt x="0" y="0"/>
                        <a:pt x="0" y="6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6A7FA5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defTabSz="914217"/>
                  <a:endParaRPr lang="en-US">
                    <a:solidFill>
                      <a:schemeClr val="bg2"/>
                    </a:solidFill>
                    <a:cs typeface="B Titr" panose="00000700000000000000" pitchFamily="2" charset="-78"/>
                  </a:endParaRPr>
                </a:p>
              </p:txBody>
            </p:sp>
          </p:grpSp>
        </p:grpSp>
        <p:sp>
          <p:nvSpPr>
            <p:cNvPr id="217" name="TextBox 216"/>
            <p:cNvSpPr txBox="1"/>
            <p:nvPr/>
          </p:nvSpPr>
          <p:spPr>
            <a:xfrm>
              <a:off x="2245238" y="2544177"/>
              <a:ext cx="6270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914217" rtl="1"/>
              <a:r>
                <a:rPr lang="fa-IR" dirty="0">
                  <a:solidFill>
                    <a:schemeClr val="bg2"/>
                  </a:solidFill>
                  <a:latin typeface="IRANSans(FaNum) Light" panose="02040503050201020203" pitchFamily="18" charset="-78"/>
                  <a:cs typeface="B Titr" panose="00000700000000000000" pitchFamily="2" charset="-78"/>
                </a:rPr>
                <a:t>حیات</a:t>
              </a:r>
              <a:endParaRPr lang="en-US" dirty="0">
                <a:solidFill>
                  <a:schemeClr val="bg2"/>
                </a:solidFill>
                <a:latin typeface="IRANSans(FaNum) Light" panose="02040503050201020203" pitchFamily="18" charset="-78"/>
                <a:cs typeface="B Titr" panose="00000700000000000000" pitchFamily="2" charset="-78"/>
              </a:endParaRPr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2249861" y="3107227"/>
              <a:ext cx="612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914217" rtl="1"/>
              <a:r>
                <a:rPr lang="fa-IR" dirty="0">
                  <a:solidFill>
                    <a:schemeClr val="bg2"/>
                  </a:solidFill>
                  <a:latin typeface="IRANSans(FaNum) Light" panose="02040503050201020203" pitchFamily="18" charset="-78"/>
                  <a:cs typeface="B Titr" panose="00000700000000000000" pitchFamily="2" charset="-78"/>
                </a:rPr>
                <a:t>پرواز</a:t>
              </a:r>
              <a:endParaRPr lang="en-US" dirty="0">
                <a:solidFill>
                  <a:schemeClr val="bg2"/>
                </a:solidFill>
                <a:latin typeface="IRANSans(FaNum) Light" panose="02040503050201020203" pitchFamily="18" charset="-78"/>
                <a:cs typeface="B Titr" panose="00000700000000000000" pitchFamily="2" charset="-78"/>
              </a:endParaRPr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2216198" y="3630240"/>
              <a:ext cx="6799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914217" rtl="1"/>
              <a:r>
                <a:rPr lang="fa-IR" dirty="0">
                  <a:solidFill>
                    <a:schemeClr val="bg2"/>
                  </a:solidFill>
                  <a:latin typeface="IRANSans(FaNum) Light" panose="02040503050201020203" pitchFamily="18" charset="-78"/>
                  <a:cs typeface="B Titr" panose="00000700000000000000" pitchFamily="2" charset="-78"/>
                </a:rPr>
                <a:t>بینایی</a:t>
              </a:r>
              <a:endParaRPr lang="en-US" dirty="0">
                <a:solidFill>
                  <a:schemeClr val="bg2"/>
                </a:solidFill>
                <a:latin typeface="IRANSans(FaNum) Light" panose="02040503050201020203" pitchFamily="18" charset="-78"/>
                <a:cs typeface="B Titr" panose="00000700000000000000" pitchFamily="2" charset="-78"/>
              </a:endParaRPr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2374918" y="4178518"/>
              <a:ext cx="4924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914217" rtl="1"/>
              <a:r>
                <a:rPr lang="fa-IR" dirty="0">
                  <a:solidFill>
                    <a:schemeClr val="bg2"/>
                  </a:solidFill>
                  <a:latin typeface="IRANSans(FaNum) Light" panose="02040503050201020203" pitchFamily="18" charset="-78"/>
                  <a:cs typeface="B Titr" panose="00000700000000000000" pitchFamily="2" charset="-78"/>
                </a:rPr>
                <a:t>برق</a:t>
              </a:r>
              <a:endParaRPr lang="en-US" dirty="0">
                <a:solidFill>
                  <a:schemeClr val="bg2"/>
                </a:solidFill>
                <a:latin typeface="IRANSans(FaNum) Light" panose="02040503050201020203" pitchFamily="18" charset="-78"/>
                <a:cs typeface="B Titr" panose="00000700000000000000" pitchFamily="2" charset="-78"/>
              </a:endParaRPr>
            </a:p>
          </p:txBody>
        </p:sp>
        <p:grpSp>
          <p:nvGrpSpPr>
            <p:cNvPr id="235" name="Group 234"/>
            <p:cNvGrpSpPr/>
            <p:nvPr/>
          </p:nvGrpSpPr>
          <p:grpSpPr>
            <a:xfrm>
              <a:off x="3137442" y="3574677"/>
              <a:ext cx="276227" cy="354805"/>
              <a:chOff x="8305570" y="1024491"/>
              <a:chExt cx="552452" cy="709608"/>
            </a:xfrm>
            <a:solidFill>
              <a:schemeClr val="bg1"/>
            </a:solidFill>
          </p:grpSpPr>
          <p:sp>
            <p:nvSpPr>
              <p:cNvPr id="236" name="Freeform 12"/>
              <p:cNvSpPr>
                <a:spLocks noEditPoints="1"/>
              </p:cNvSpPr>
              <p:nvPr/>
            </p:nvSpPr>
            <p:spPr bwMode="auto">
              <a:xfrm>
                <a:off x="8330958" y="1024491"/>
                <a:ext cx="504825" cy="334963"/>
              </a:xfrm>
              <a:custGeom>
                <a:avLst/>
                <a:gdLst/>
                <a:ahLst/>
                <a:cxnLst>
                  <a:cxn ang="0">
                    <a:pos x="166" y="111"/>
                  </a:cxn>
                  <a:cxn ang="0">
                    <a:pos x="89" y="117"/>
                  </a:cxn>
                  <a:cxn ang="0">
                    <a:pos x="11" y="111"/>
                  </a:cxn>
                  <a:cxn ang="0">
                    <a:pos x="7" y="111"/>
                  </a:cxn>
                  <a:cxn ang="0">
                    <a:pos x="7" y="107"/>
                  </a:cxn>
                  <a:cxn ang="0">
                    <a:pos x="2" y="50"/>
                  </a:cxn>
                  <a:cxn ang="0">
                    <a:pos x="16" y="28"/>
                  </a:cxn>
                  <a:cxn ang="0">
                    <a:pos x="50" y="7"/>
                  </a:cxn>
                  <a:cxn ang="0">
                    <a:pos x="89" y="1"/>
                  </a:cxn>
                  <a:cxn ang="0">
                    <a:pos x="127" y="7"/>
                  </a:cxn>
                  <a:cxn ang="0">
                    <a:pos x="161" y="28"/>
                  </a:cxn>
                  <a:cxn ang="0">
                    <a:pos x="175" y="50"/>
                  </a:cxn>
                  <a:cxn ang="0">
                    <a:pos x="170" y="107"/>
                  </a:cxn>
                  <a:cxn ang="0">
                    <a:pos x="170" y="111"/>
                  </a:cxn>
                  <a:cxn ang="0">
                    <a:pos x="166" y="111"/>
                  </a:cxn>
                  <a:cxn ang="0">
                    <a:pos x="15" y="102"/>
                  </a:cxn>
                  <a:cxn ang="0">
                    <a:pos x="88" y="111"/>
                  </a:cxn>
                  <a:cxn ang="0">
                    <a:pos x="162" y="102"/>
                  </a:cxn>
                  <a:cxn ang="0">
                    <a:pos x="166" y="51"/>
                  </a:cxn>
                  <a:cxn ang="0">
                    <a:pos x="155" y="34"/>
                  </a:cxn>
                  <a:cxn ang="0">
                    <a:pos x="123" y="15"/>
                  </a:cxn>
                  <a:cxn ang="0">
                    <a:pos x="89" y="10"/>
                  </a:cxn>
                  <a:cxn ang="0">
                    <a:pos x="88" y="10"/>
                  </a:cxn>
                  <a:cxn ang="0">
                    <a:pos x="54" y="15"/>
                  </a:cxn>
                  <a:cxn ang="0">
                    <a:pos x="22" y="34"/>
                  </a:cxn>
                  <a:cxn ang="0">
                    <a:pos x="11" y="51"/>
                  </a:cxn>
                  <a:cxn ang="0">
                    <a:pos x="15" y="102"/>
                  </a:cxn>
                </a:cxnLst>
                <a:rect l="0" t="0" r="r" b="b"/>
                <a:pathLst>
                  <a:path w="177" h="117">
                    <a:moveTo>
                      <a:pt x="166" y="111"/>
                    </a:moveTo>
                    <a:cubicBezTo>
                      <a:pt x="89" y="117"/>
                      <a:pt x="89" y="117"/>
                      <a:pt x="89" y="117"/>
                    </a:cubicBezTo>
                    <a:cubicBezTo>
                      <a:pt x="11" y="111"/>
                      <a:pt x="11" y="111"/>
                      <a:pt x="11" y="111"/>
                    </a:cubicBezTo>
                    <a:cubicBezTo>
                      <a:pt x="7" y="111"/>
                      <a:pt x="7" y="111"/>
                      <a:pt x="7" y="111"/>
                    </a:cubicBezTo>
                    <a:cubicBezTo>
                      <a:pt x="7" y="107"/>
                      <a:pt x="7" y="107"/>
                      <a:pt x="7" y="107"/>
                    </a:cubicBezTo>
                    <a:cubicBezTo>
                      <a:pt x="7" y="107"/>
                      <a:pt x="0" y="67"/>
                      <a:pt x="2" y="50"/>
                    </a:cubicBezTo>
                    <a:cubicBezTo>
                      <a:pt x="2" y="42"/>
                      <a:pt x="8" y="34"/>
                      <a:pt x="16" y="28"/>
                    </a:cubicBezTo>
                    <a:cubicBezTo>
                      <a:pt x="26" y="19"/>
                      <a:pt x="40" y="11"/>
                      <a:pt x="50" y="7"/>
                    </a:cubicBezTo>
                    <a:cubicBezTo>
                      <a:pt x="67" y="0"/>
                      <a:pt x="86" y="1"/>
                      <a:pt x="89" y="1"/>
                    </a:cubicBezTo>
                    <a:cubicBezTo>
                      <a:pt x="91" y="1"/>
                      <a:pt x="110" y="0"/>
                      <a:pt x="127" y="7"/>
                    </a:cubicBezTo>
                    <a:cubicBezTo>
                      <a:pt x="137" y="11"/>
                      <a:pt x="151" y="19"/>
                      <a:pt x="161" y="28"/>
                    </a:cubicBezTo>
                    <a:cubicBezTo>
                      <a:pt x="169" y="34"/>
                      <a:pt x="175" y="42"/>
                      <a:pt x="175" y="50"/>
                    </a:cubicBezTo>
                    <a:cubicBezTo>
                      <a:pt x="177" y="67"/>
                      <a:pt x="170" y="107"/>
                      <a:pt x="170" y="107"/>
                    </a:cubicBezTo>
                    <a:cubicBezTo>
                      <a:pt x="170" y="111"/>
                      <a:pt x="170" y="111"/>
                      <a:pt x="170" y="111"/>
                    </a:cubicBezTo>
                    <a:cubicBezTo>
                      <a:pt x="166" y="111"/>
                      <a:pt x="166" y="111"/>
                      <a:pt x="166" y="111"/>
                    </a:cubicBezTo>
                    <a:close/>
                    <a:moveTo>
                      <a:pt x="15" y="102"/>
                    </a:moveTo>
                    <a:cubicBezTo>
                      <a:pt x="88" y="111"/>
                      <a:pt x="88" y="111"/>
                      <a:pt x="88" y="111"/>
                    </a:cubicBezTo>
                    <a:cubicBezTo>
                      <a:pt x="162" y="102"/>
                      <a:pt x="162" y="102"/>
                      <a:pt x="162" y="102"/>
                    </a:cubicBezTo>
                    <a:cubicBezTo>
                      <a:pt x="164" y="92"/>
                      <a:pt x="167" y="64"/>
                      <a:pt x="166" y="51"/>
                    </a:cubicBezTo>
                    <a:cubicBezTo>
                      <a:pt x="166" y="46"/>
                      <a:pt x="162" y="40"/>
                      <a:pt x="155" y="34"/>
                    </a:cubicBezTo>
                    <a:cubicBezTo>
                      <a:pt x="146" y="26"/>
                      <a:pt x="133" y="19"/>
                      <a:pt x="123" y="15"/>
                    </a:cubicBezTo>
                    <a:cubicBezTo>
                      <a:pt x="108" y="9"/>
                      <a:pt x="89" y="10"/>
                      <a:pt x="89" y="10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88" y="10"/>
                      <a:pt x="69" y="9"/>
                      <a:pt x="54" y="15"/>
                    </a:cubicBezTo>
                    <a:cubicBezTo>
                      <a:pt x="44" y="19"/>
                      <a:pt x="31" y="26"/>
                      <a:pt x="22" y="34"/>
                    </a:cubicBezTo>
                    <a:cubicBezTo>
                      <a:pt x="16" y="40"/>
                      <a:pt x="11" y="46"/>
                      <a:pt x="11" y="51"/>
                    </a:cubicBezTo>
                    <a:cubicBezTo>
                      <a:pt x="10" y="64"/>
                      <a:pt x="14" y="92"/>
                      <a:pt x="15" y="10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defTabSz="914217">
                  <a:defRPr/>
                </a:pPr>
                <a:endParaRPr lang="en-US">
                  <a:solidFill>
                    <a:schemeClr val="bg2"/>
                  </a:solidFill>
                  <a:cs typeface="B Titr" panose="00000700000000000000" pitchFamily="2" charset="-78"/>
                </a:endParaRPr>
              </a:p>
            </p:txBody>
          </p:sp>
          <p:sp>
            <p:nvSpPr>
              <p:cNvPr id="237" name="Freeform 13"/>
              <p:cNvSpPr>
                <a:spLocks noEditPoints="1"/>
              </p:cNvSpPr>
              <p:nvPr/>
            </p:nvSpPr>
            <p:spPr bwMode="auto">
              <a:xfrm>
                <a:off x="8305570" y="1302300"/>
                <a:ext cx="552452" cy="431799"/>
              </a:xfrm>
              <a:custGeom>
                <a:avLst/>
                <a:gdLst/>
                <a:ahLst/>
                <a:cxnLst>
                  <a:cxn ang="0">
                    <a:pos x="175" y="15"/>
                  </a:cxn>
                  <a:cxn ang="0">
                    <a:pos x="19" y="15"/>
                  </a:cxn>
                  <a:cxn ang="0">
                    <a:pos x="17" y="14"/>
                  </a:cxn>
                  <a:cxn ang="0">
                    <a:pos x="10" y="25"/>
                  </a:cxn>
                  <a:cxn ang="0">
                    <a:pos x="12" y="46"/>
                  </a:cxn>
                  <a:cxn ang="0">
                    <a:pos x="20" y="58"/>
                  </a:cxn>
                  <a:cxn ang="0">
                    <a:pos x="28" y="63"/>
                  </a:cxn>
                  <a:cxn ang="0">
                    <a:pos x="31" y="64"/>
                  </a:cxn>
                  <a:cxn ang="0">
                    <a:pos x="32" y="67"/>
                  </a:cxn>
                  <a:cxn ang="0">
                    <a:pos x="49" y="117"/>
                  </a:cxn>
                  <a:cxn ang="0">
                    <a:pos x="51" y="119"/>
                  </a:cxn>
                  <a:cxn ang="0">
                    <a:pos x="97" y="142"/>
                  </a:cxn>
                  <a:cxn ang="0">
                    <a:pos x="143" y="119"/>
                  </a:cxn>
                  <a:cxn ang="0">
                    <a:pos x="145" y="117"/>
                  </a:cxn>
                  <a:cxn ang="0">
                    <a:pos x="162" y="67"/>
                  </a:cxn>
                  <a:cxn ang="0">
                    <a:pos x="163" y="64"/>
                  </a:cxn>
                  <a:cxn ang="0">
                    <a:pos x="166" y="63"/>
                  </a:cxn>
                  <a:cxn ang="0">
                    <a:pos x="174" y="58"/>
                  </a:cxn>
                  <a:cxn ang="0">
                    <a:pos x="182" y="46"/>
                  </a:cxn>
                  <a:cxn ang="0">
                    <a:pos x="184" y="25"/>
                  </a:cxn>
                  <a:cxn ang="0">
                    <a:pos x="177" y="14"/>
                  </a:cxn>
                  <a:cxn ang="0">
                    <a:pos x="175" y="15"/>
                  </a:cxn>
                  <a:cxn ang="0">
                    <a:pos x="20" y="6"/>
                  </a:cxn>
                  <a:cxn ang="0">
                    <a:pos x="174" y="6"/>
                  </a:cxn>
                  <a:cxn ang="0">
                    <a:pos x="193" y="25"/>
                  </a:cxn>
                  <a:cxn ang="0">
                    <a:pos x="190" y="49"/>
                  </a:cxn>
                  <a:cxn ang="0">
                    <a:pos x="180" y="65"/>
                  </a:cxn>
                  <a:cxn ang="0">
                    <a:pos x="171" y="71"/>
                  </a:cxn>
                  <a:cxn ang="0">
                    <a:pos x="151" y="123"/>
                  </a:cxn>
                  <a:cxn ang="0">
                    <a:pos x="150" y="125"/>
                  </a:cxn>
                  <a:cxn ang="0">
                    <a:pos x="97" y="151"/>
                  </a:cxn>
                  <a:cxn ang="0">
                    <a:pos x="44" y="125"/>
                  </a:cxn>
                  <a:cxn ang="0">
                    <a:pos x="43" y="123"/>
                  </a:cxn>
                  <a:cxn ang="0">
                    <a:pos x="23" y="71"/>
                  </a:cxn>
                  <a:cxn ang="0">
                    <a:pos x="14" y="65"/>
                  </a:cxn>
                  <a:cxn ang="0">
                    <a:pos x="4" y="49"/>
                  </a:cxn>
                  <a:cxn ang="0">
                    <a:pos x="1" y="25"/>
                  </a:cxn>
                  <a:cxn ang="0">
                    <a:pos x="20" y="6"/>
                  </a:cxn>
                </a:cxnLst>
                <a:rect l="0" t="0" r="r" b="b"/>
                <a:pathLst>
                  <a:path w="194" h="151">
                    <a:moveTo>
                      <a:pt x="175" y="15"/>
                    </a:moveTo>
                    <a:cubicBezTo>
                      <a:pt x="19" y="15"/>
                      <a:pt x="19" y="15"/>
                      <a:pt x="19" y="15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14"/>
                      <a:pt x="10" y="11"/>
                      <a:pt x="10" y="25"/>
                    </a:cubicBezTo>
                    <a:cubicBezTo>
                      <a:pt x="9" y="34"/>
                      <a:pt x="10" y="41"/>
                      <a:pt x="12" y="46"/>
                    </a:cubicBezTo>
                    <a:cubicBezTo>
                      <a:pt x="14" y="52"/>
                      <a:pt x="17" y="56"/>
                      <a:pt x="20" y="58"/>
                    </a:cubicBezTo>
                    <a:cubicBezTo>
                      <a:pt x="25" y="62"/>
                      <a:pt x="28" y="63"/>
                      <a:pt x="28" y="63"/>
                    </a:cubicBezTo>
                    <a:cubicBezTo>
                      <a:pt x="31" y="64"/>
                      <a:pt x="31" y="64"/>
                      <a:pt x="31" y="64"/>
                    </a:cubicBezTo>
                    <a:cubicBezTo>
                      <a:pt x="32" y="67"/>
                      <a:pt x="32" y="67"/>
                      <a:pt x="32" y="67"/>
                    </a:cubicBezTo>
                    <a:cubicBezTo>
                      <a:pt x="32" y="67"/>
                      <a:pt x="34" y="100"/>
                      <a:pt x="49" y="117"/>
                    </a:cubicBezTo>
                    <a:cubicBezTo>
                      <a:pt x="51" y="119"/>
                      <a:pt x="51" y="119"/>
                      <a:pt x="51" y="119"/>
                    </a:cubicBezTo>
                    <a:cubicBezTo>
                      <a:pt x="65" y="135"/>
                      <a:pt x="71" y="142"/>
                      <a:pt x="97" y="142"/>
                    </a:cubicBezTo>
                    <a:cubicBezTo>
                      <a:pt x="123" y="142"/>
                      <a:pt x="129" y="135"/>
                      <a:pt x="143" y="119"/>
                    </a:cubicBezTo>
                    <a:cubicBezTo>
                      <a:pt x="145" y="117"/>
                      <a:pt x="145" y="117"/>
                      <a:pt x="145" y="117"/>
                    </a:cubicBezTo>
                    <a:cubicBezTo>
                      <a:pt x="160" y="100"/>
                      <a:pt x="162" y="67"/>
                      <a:pt x="162" y="67"/>
                    </a:cubicBezTo>
                    <a:cubicBezTo>
                      <a:pt x="163" y="64"/>
                      <a:pt x="163" y="64"/>
                      <a:pt x="163" y="64"/>
                    </a:cubicBezTo>
                    <a:cubicBezTo>
                      <a:pt x="166" y="63"/>
                      <a:pt x="166" y="63"/>
                      <a:pt x="166" y="63"/>
                    </a:cubicBezTo>
                    <a:cubicBezTo>
                      <a:pt x="166" y="63"/>
                      <a:pt x="169" y="62"/>
                      <a:pt x="174" y="58"/>
                    </a:cubicBezTo>
                    <a:cubicBezTo>
                      <a:pt x="177" y="56"/>
                      <a:pt x="180" y="52"/>
                      <a:pt x="182" y="46"/>
                    </a:cubicBezTo>
                    <a:cubicBezTo>
                      <a:pt x="184" y="41"/>
                      <a:pt x="185" y="34"/>
                      <a:pt x="184" y="25"/>
                    </a:cubicBezTo>
                    <a:cubicBezTo>
                      <a:pt x="184" y="11"/>
                      <a:pt x="177" y="14"/>
                      <a:pt x="177" y="14"/>
                    </a:cubicBezTo>
                    <a:cubicBezTo>
                      <a:pt x="175" y="15"/>
                      <a:pt x="175" y="15"/>
                      <a:pt x="175" y="15"/>
                    </a:cubicBezTo>
                    <a:close/>
                    <a:moveTo>
                      <a:pt x="20" y="6"/>
                    </a:moveTo>
                    <a:cubicBezTo>
                      <a:pt x="174" y="6"/>
                      <a:pt x="174" y="6"/>
                      <a:pt x="174" y="6"/>
                    </a:cubicBezTo>
                    <a:cubicBezTo>
                      <a:pt x="179" y="4"/>
                      <a:pt x="193" y="0"/>
                      <a:pt x="193" y="25"/>
                    </a:cubicBezTo>
                    <a:cubicBezTo>
                      <a:pt x="194" y="35"/>
                      <a:pt x="192" y="42"/>
                      <a:pt x="190" y="49"/>
                    </a:cubicBezTo>
                    <a:cubicBezTo>
                      <a:pt x="188" y="57"/>
                      <a:pt x="184" y="62"/>
                      <a:pt x="180" y="65"/>
                    </a:cubicBezTo>
                    <a:cubicBezTo>
                      <a:pt x="176" y="68"/>
                      <a:pt x="173" y="70"/>
                      <a:pt x="171" y="71"/>
                    </a:cubicBezTo>
                    <a:cubicBezTo>
                      <a:pt x="170" y="80"/>
                      <a:pt x="165" y="107"/>
                      <a:pt x="151" y="123"/>
                    </a:cubicBezTo>
                    <a:cubicBezTo>
                      <a:pt x="150" y="125"/>
                      <a:pt x="150" y="125"/>
                      <a:pt x="150" y="125"/>
                    </a:cubicBezTo>
                    <a:cubicBezTo>
                      <a:pt x="134" y="143"/>
                      <a:pt x="127" y="151"/>
                      <a:pt x="97" y="151"/>
                    </a:cubicBezTo>
                    <a:cubicBezTo>
                      <a:pt x="67" y="151"/>
                      <a:pt x="60" y="143"/>
                      <a:pt x="44" y="125"/>
                    </a:cubicBezTo>
                    <a:cubicBezTo>
                      <a:pt x="43" y="123"/>
                      <a:pt x="43" y="123"/>
                      <a:pt x="43" y="123"/>
                    </a:cubicBezTo>
                    <a:cubicBezTo>
                      <a:pt x="29" y="107"/>
                      <a:pt x="24" y="80"/>
                      <a:pt x="23" y="71"/>
                    </a:cubicBezTo>
                    <a:cubicBezTo>
                      <a:pt x="21" y="70"/>
                      <a:pt x="18" y="68"/>
                      <a:pt x="14" y="65"/>
                    </a:cubicBezTo>
                    <a:cubicBezTo>
                      <a:pt x="11" y="62"/>
                      <a:pt x="6" y="57"/>
                      <a:pt x="4" y="49"/>
                    </a:cubicBezTo>
                    <a:cubicBezTo>
                      <a:pt x="2" y="42"/>
                      <a:pt x="0" y="35"/>
                      <a:pt x="1" y="25"/>
                    </a:cubicBezTo>
                    <a:cubicBezTo>
                      <a:pt x="1" y="0"/>
                      <a:pt x="15" y="4"/>
                      <a:pt x="20" y="6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defTabSz="914217">
                  <a:defRPr/>
                </a:pPr>
                <a:endParaRPr lang="en-US">
                  <a:solidFill>
                    <a:schemeClr val="bg2"/>
                  </a:solidFill>
                  <a:cs typeface="B Titr" panose="00000700000000000000" pitchFamily="2" charset="-78"/>
                </a:endParaRPr>
              </a:p>
            </p:txBody>
          </p:sp>
          <p:sp>
            <p:nvSpPr>
              <p:cNvPr id="238" name="Freeform 14"/>
              <p:cNvSpPr>
                <a:spLocks/>
              </p:cNvSpPr>
              <p:nvPr/>
            </p:nvSpPr>
            <p:spPr bwMode="auto">
              <a:xfrm>
                <a:off x="8337296" y="1307065"/>
                <a:ext cx="495299" cy="157163"/>
              </a:xfrm>
              <a:custGeom>
                <a:avLst/>
                <a:gdLst/>
                <a:ahLst/>
                <a:cxnLst>
                  <a:cxn ang="0">
                    <a:pos x="87" y="23"/>
                  </a:cxn>
                  <a:cxn ang="0">
                    <a:pos x="71" y="48"/>
                  </a:cxn>
                  <a:cxn ang="0">
                    <a:pos x="23" y="50"/>
                  </a:cxn>
                  <a:cxn ang="0">
                    <a:pos x="13" y="22"/>
                  </a:cxn>
                  <a:cxn ang="0">
                    <a:pos x="4" y="13"/>
                  </a:cxn>
                  <a:cxn ang="0">
                    <a:pos x="5" y="0"/>
                  </a:cxn>
                  <a:cxn ang="0">
                    <a:pos x="15" y="3"/>
                  </a:cxn>
                  <a:cxn ang="0">
                    <a:pos x="69" y="2"/>
                  </a:cxn>
                  <a:cxn ang="0">
                    <a:pos x="81" y="6"/>
                  </a:cxn>
                  <a:cxn ang="0">
                    <a:pos x="87" y="9"/>
                  </a:cxn>
                  <a:cxn ang="0">
                    <a:pos x="93" y="6"/>
                  </a:cxn>
                  <a:cxn ang="0">
                    <a:pos x="105" y="2"/>
                  </a:cxn>
                  <a:cxn ang="0">
                    <a:pos x="158" y="3"/>
                  </a:cxn>
                  <a:cxn ang="0">
                    <a:pos x="168" y="0"/>
                  </a:cxn>
                  <a:cxn ang="0">
                    <a:pos x="169" y="13"/>
                  </a:cxn>
                  <a:cxn ang="0">
                    <a:pos x="160" y="22"/>
                  </a:cxn>
                  <a:cxn ang="0">
                    <a:pos x="150" y="50"/>
                  </a:cxn>
                  <a:cxn ang="0">
                    <a:pos x="103" y="48"/>
                  </a:cxn>
                  <a:cxn ang="0">
                    <a:pos x="87" y="23"/>
                  </a:cxn>
                </a:cxnLst>
                <a:rect l="0" t="0" r="r" b="b"/>
                <a:pathLst>
                  <a:path w="174" h="55">
                    <a:moveTo>
                      <a:pt x="87" y="23"/>
                    </a:moveTo>
                    <a:cubicBezTo>
                      <a:pt x="81" y="24"/>
                      <a:pt x="77" y="41"/>
                      <a:pt x="71" y="48"/>
                    </a:cubicBezTo>
                    <a:cubicBezTo>
                      <a:pt x="65" y="55"/>
                      <a:pt x="31" y="54"/>
                      <a:pt x="23" y="50"/>
                    </a:cubicBezTo>
                    <a:cubicBezTo>
                      <a:pt x="15" y="46"/>
                      <a:pt x="17" y="34"/>
                      <a:pt x="13" y="22"/>
                    </a:cubicBezTo>
                    <a:cubicBezTo>
                      <a:pt x="9" y="9"/>
                      <a:pt x="8" y="18"/>
                      <a:pt x="4" y="13"/>
                    </a:cubicBezTo>
                    <a:cubicBezTo>
                      <a:pt x="0" y="7"/>
                      <a:pt x="5" y="0"/>
                      <a:pt x="5" y="0"/>
                    </a:cubicBezTo>
                    <a:cubicBezTo>
                      <a:pt x="5" y="0"/>
                      <a:pt x="7" y="3"/>
                      <a:pt x="15" y="3"/>
                    </a:cubicBezTo>
                    <a:cubicBezTo>
                      <a:pt x="24" y="2"/>
                      <a:pt x="62" y="2"/>
                      <a:pt x="69" y="2"/>
                    </a:cubicBezTo>
                    <a:cubicBezTo>
                      <a:pt x="75" y="2"/>
                      <a:pt x="78" y="3"/>
                      <a:pt x="81" y="6"/>
                    </a:cubicBezTo>
                    <a:cubicBezTo>
                      <a:pt x="83" y="9"/>
                      <a:pt x="85" y="9"/>
                      <a:pt x="87" y="9"/>
                    </a:cubicBezTo>
                    <a:cubicBezTo>
                      <a:pt x="89" y="9"/>
                      <a:pt x="90" y="9"/>
                      <a:pt x="93" y="6"/>
                    </a:cubicBezTo>
                    <a:cubicBezTo>
                      <a:pt x="95" y="3"/>
                      <a:pt x="98" y="2"/>
                      <a:pt x="105" y="2"/>
                    </a:cubicBezTo>
                    <a:cubicBezTo>
                      <a:pt x="112" y="2"/>
                      <a:pt x="149" y="2"/>
                      <a:pt x="158" y="3"/>
                    </a:cubicBezTo>
                    <a:cubicBezTo>
                      <a:pt x="166" y="3"/>
                      <a:pt x="168" y="0"/>
                      <a:pt x="168" y="0"/>
                    </a:cubicBezTo>
                    <a:cubicBezTo>
                      <a:pt x="168" y="0"/>
                      <a:pt x="174" y="7"/>
                      <a:pt x="169" y="13"/>
                    </a:cubicBezTo>
                    <a:cubicBezTo>
                      <a:pt x="165" y="18"/>
                      <a:pt x="164" y="9"/>
                      <a:pt x="160" y="22"/>
                    </a:cubicBezTo>
                    <a:cubicBezTo>
                      <a:pt x="156" y="34"/>
                      <a:pt x="158" y="46"/>
                      <a:pt x="150" y="50"/>
                    </a:cubicBezTo>
                    <a:cubicBezTo>
                      <a:pt x="142" y="54"/>
                      <a:pt x="109" y="55"/>
                      <a:pt x="103" y="48"/>
                    </a:cubicBezTo>
                    <a:cubicBezTo>
                      <a:pt x="96" y="41"/>
                      <a:pt x="93" y="24"/>
                      <a:pt x="87" y="23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defTabSz="914217">
                  <a:defRPr/>
                </a:pPr>
                <a:endParaRPr lang="en-US">
                  <a:solidFill>
                    <a:schemeClr val="bg2"/>
                  </a:solidFill>
                  <a:cs typeface="B Titr" panose="00000700000000000000" pitchFamily="2" charset="-78"/>
                </a:endParaRPr>
              </a:p>
            </p:txBody>
          </p:sp>
          <p:sp>
            <p:nvSpPr>
              <p:cNvPr id="239" name="Freeform 15"/>
              <p:cNvSpPr>
                <a:spLocks noEditPoints="1"/>
              </p:cNvSpPr>
              <p:nvPr/>
            </p:nvSpPr>
            <p:spPr bwMode="auto">
              <a:xfrm>
                <a:off x="8373819" y="1135616"/>
                <a:ext cx="412749" cy="168275"/>
              </a:xfrm>
              <a:custGeom>
                <a:avLst/>
                <a:gdLst/>
                <a:ahLst/>
                <a:cxnLst>
                  <a:cxn ang="0">
                    <a:pos x="0" y="59"/>
                  </a:cxn>
                  <a:cxn ang="0">
                    <a:pos x="10" y="36"/>
                  </a:cxn>
                  <a:cxn ang="0">
                    <a:pos x="21" y="30"/>
                  </a:cxn>
                  <a:cxn ang="0">
                    <a:pos x="42" y="25"/>
                  </a:cxn>
                  <a:cxn ang="0">
                    <a:pos x="74" y="23"/>
                  </a:cxn>
                  <a:cxn ang="0">
                    <a:pos x="78" y="23"/>
                  </a:cxn>
                  <a:cxn ang="0">
                    <a:pos x="79" y="24"/>
                  </a:cxn>
                  <a:cxn ang="0">
                    <a:pos x="79" y="24"/>
                  </a:cxn>
                  <a:cxn ang="0">
                    <a:pos x="76" y="31"/>
                  </a:cxn>
                  <a:cxn ang="0">
                    <a:pos x="110" y="22"/>
                  </a:cxn>
                  <a:cxn ang="0">
                    <a:pos x="132" y="6"/>
                  </a:cxn>
                  <a:cxn ang="0">
                    <a:pos x="136" y="0"/>
                  </a:cxn>
                  <a:cxn ang="0">
                    <a:pos x="136" y="6"/>
                  </a:cxn>
                  <a:cxn ang="0">
                    <a:pos x="145" y="46"/>
                  </a:cxn>
                  <a:cxn ang="0">
                    <a:pos x="141" y="55"/>
                  </a:cxn>
                  <a:cxn ang="0">
                    <a:pos x="132" y="11"/>
                  </a:cxn>
                  <a:cxn ang="0">
                    <a:pos x="132" y="10"/>
                  </a:cxn>
                  <a:cxn ang="0">
                    <a:pos x="132" y="10"/>
                  </a:cxn>
                  <a:cxn ang="0">
                    <a:pos x="107" y="30"/>
                  </a:cxn>
                  <a:cxn ang="0">
                    <a:pos x="69" y="40"/>
                  </a:cxn>
                  <a:cxn ang="0">
                    <a:pos x="62" y="38"/>
                  </a:cxn>
                  <a:cxn ang="0">
                    <a:pos x="65" y="31"/>
                  </a:cxn>
                  <a:cxn ang="0">
                    <a:pos x="39" y="33"/>
                  </a:cxn>
                  <a:cxn ang="0">
                    <a:pos x="18" y="38"/>
                  </a:cxn>
                  <a:cxn ang="0">
                    <a:pos x="8" y="44"/>
                  </a:cxn>
                  <a:cxn ang="0">
                    <a:pos x="4" y="55"/>
                  </a:cxn>
                  <a:cxn ang="0">
                    <a:pos x="0" y="59"/>
                  </a:cxn>
                  <a:cxn ang="0">
                    <a:pos x="68" y="31"/>
                  </a:cxn>
                  <a:cxn ang="0">
                    <a:pos x="67" y="31"/>
                  </a:cxn>
                  <a:cxn ang="0">
                    <a:pos x="68" y="31"/>
                  </a:cxn>
                  <a:cxn ang="0">
                    <a:pos x="68" y="31"/>
                  </a:cxn>
                  <a:cxn ang="0">
                    <a:pos x="75" y="31"/>
                  </a:cxn>
                  <a:cxn ang="0">
                    <a:pos x="74" y="31"/>
                  </a:cxn>
                  <a:cxn ang="0">
                    <a:pos x="74" y="31"/>
                  </a:cxn>
                  <a:cxn ang="0">
                    <a:pos x="74" y="31"/>
                  </a:cxn>
                  <a:cxn ang="0">
                    <a:pos x="75" y="31"/>
                  </a:cxn>
                  <a:cxn ang="0">
                    <a:pos x="75" y="31"/>
                  </a:cxn>
                  <a:cxn ang="0">
                    <a:pos x="75" y="31"/>
                  </a:cxn>
                  <a:cxn ang="0">
                    <a:pos x="74" y="31"/>
                  </a:cxn>
                  <a:cxn ang="0">
                    <a:pos x="75" y="31"/>
                  </a:cxn>
                  <a:cxn ang="0">
                    <a:pos x="75" y="31"/>
                  </a:cxn>
                  <a:cxn ang="0">
                    <a:pos x="75" y="31"/>
                  </a:cxn>
                  <a:cxn ang="0">
                    <a:pos x="75" y="32"/>
                  </a:cxn>
                  <a:cxn ang="0">
                    <a:pos x="75" y="32"/>
                  </a:cxn>
                  <a:cxn ang="0">
                    <a:pos x="75" y="32"/>
                  </a:cxn>
                  <a:cxn ang="0">
                    <a:pos x="133" y="8"/>
                  </a:cxn>
                  <a:cxn ang="0">
                    <a:pos x="133" y="9"/>
                  </a:cxn>
                  <a:cxn ang="0">
                    <a:pos x="133" y="8"/>
                  </a:cxn>
                </a:cxnLst>
                <a:rect l="0" t="0" r="r" b="b"/>
                <a:pathLst>
                  <a:path w="145" h="59">
                    <a:moveTo>
                      <a:pt x="0" y="59"/>
                    </a:moveTo>
                    <a:cubicBezTo>
                      <a:pt x="0" y="59"/>
                      <a:pt x="3" y="44"/>
                      <a:pt x="10" y="36"/>
                    </a:cubicBezTo>
                    <a:cubicBezTo>
                      <a:pt x="13" y="34"/>
                      <a:pt x="16" y="32"/>
                      <a:pt x="21" y="30"/>
                    </a:cubicBezTo>
                    <a:cubicBezTo>
                      <a:pt x="26" y="28"/>
                      <a:pt x="33" y="26"/>
                      <a:pt x="42" y="25"/>
                    </a:cubicBezTo>
                    <a:cubicBezTo>
                      <a:pt x="57" y="23"/>
                      <a:pt x="67" y="23"/>
                      <a:pt x="74" y="23"/>
                    </a:cubicBezTo>
                    <a:cubicBezTo>
                      <a:pt x="75" y="23"/>
                      <a:pt x="76" y="23"/>
                      <a:pt x="78" y="23"/>
                    </a:cubicBezTo>
                    <a:cubicBezTo>
                      <a:pt x="78" y="23"/>
                      <a:pt x="79" y="23"/>
                      <a:pt x="79" y="24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8"/>
                      <a:pt x="78" y="30"/>
                      <a:pt x="76" y="31"/>
                    </a:cubicBezTo>
                    <a:cubicBezTo>
                      <a:pt x="85" y="30"/>
                      <a:pt x="98" y="27"/>
                      <a:pt x="110" y="22"/>
                    </a:cubicBezTo>
                    <a:cubicBezTo>
                      <a:pt x="120" y="17"/>
                      <a:pt x="128" y="12"/>
                      <a:pt x="132" y="6"/>
                    </a:cubicBezTo>
                    <a:cubicBezTo>
                      <a:pt x="134" y="2"/>
                      <a:pt x="136" y="0"/>
                      <a:pt x="136" y="0"/>
                    </a:cubicBezTo>
                    <a:cubicBezTo>
                      <a:pt x="137" y="1"/>
                      <a:pt x="137" y="3"/>
                      <a:pt x="136" y="6"/>
                    </a:cubicBezTo>
                    <a:cubicBezTo>
                      <a:pt x="135" y="15"/>
                      <a:pt x="131" y="36"/>
                      <a:pt x="145" y="46"/>
                    </a:cubicBezTo>
                    <a:cubicBezTo>
                      <a:pt x="141" y="55"/>
                      <a:pt x="141" y="55"/>
                      <a:pt x="141" y="55"/>
                    </a:cubicBezTo>
                    <a:cubicBezTo>
                      <a:pt x="126" y="43"/>
                      <a:pt x="130" y="20"/>
                      <a:pt x="132" y="11"/>
                    </a:cubicBezTo>
                    <a:cubicBezTo>
                      <a:pt x="132" y="10"/>
                      <a:pt x="132" y="10"/>
                      <a:pt x="132" y="10"/>
                    </a:cubicBezTo>
                    <a:cubicBezTo>
                      <a:pt x="132" y="10"/>
                      <a:pt x="132" y="10"/>
                      <a:pt x="132" y="10"/>
                    </a:cubicBezTo>
                    <a:cubicBezTo>
                      <a:pt x="127" y="18"/>
                      <a:pt x="118" y="25"/>
                      <a:pt x="107" y="30"/>
                    </a:cubicBezTo>
                    <a:cubicBezTo>
                      <a:pt x="94" y="36"/>
                      <a:pt x="78" y="39"/>
                      <a:pt x="69" y="40"/>
                    </a:cubicBezTo>
                    <a:cubicBezTo>
                      <a:pt x="64" y="40"/>
                      <a:pt x="62" y="39"/>
                      <a:pt x="62" y="38"/>
                    </a:cubicBezTo>
                    <a:cubicBezTo>
                      <a:pt x="62" y="35"/>
                      <a:pt x="63" y="33"/>
                      <a:pt x="65" y="31"/>
                    </a:cubicBezTo>
                    <a:cubicBezTo>
                      <a:pt x="59" y="31"/>
                      <a:pt x="50" y="32"/>
                      <a:pt x="39" y="33"/>
                    </a:cubicBezTo>
                    <a:cubicBezTo>
                      <a:pt x="30" y="35"/>
                      <a:pt x="23" y="36"/>
                      <a:pt x="18" y="38"/>
                    </a:cubicBezTo>
                    <a:cubicBezTo>
                      <a:pt x="14" y="40"/>
                      <a:pt x="11" y="42"/>
                      <a:pt x="8" y="44"/>
                    </a:cubicBezTo>
                    <a:cubicBezTo>
                      <a:pt x="6" y="47"/>
                      <a:pt x="4" y="55"/>
                      <a:pt x="4" y="55"/>
                    </a:cubicBezTo>
                    <a:cubicBezTo>
                      <a:pt x="0" y="59"/>
                      <a:pt x="0" y="59"/>
                      <a:pt x="0" y="59"/>
                    </a:cubicBezTo>
                    <a:close/>
                    <a:moveTo>
                      <a:pt x="68" y="31"/>
                    </a:moveTo>
                    <a:cubicBezTo>
                      <a:pt x="67" y="31"/>
                      <a:pt x="67" y="31"/>
                      <a:pt x="67" y="31"/>
                    </a:cubicBezTo>
                    <a:cubicBezTo>
                      <a:pt x="67" y="31"/>
                      <a:pt x="68" y="31"/>
                      <a:pt x="68" y="31"/>
                    </a:cubicBezTo>
                    <a:cubicBezTo>
                      <a:pt x="68" y="31"/>
                      <a:pt x="68" y="31"/>
                      <a:pt x="68" y="31"/>
                    </a:cubicBezTo>
                    <a:close/>
                    <a:moveTo>
                      <a:pt x="75" y="31"/>
                    </a:moveTo>
                    <a:cubicBezTo>
                      <a:pt x="74" y="31"/>
                      <a:pt x="74" y="31"/>
                      <a:pt x="74" y="31"/>
                    </a:cubicBezTo>
                    <a:cubicBezTo>
                      <a:pt x="74" y="31"/>
                      <a:pt x="74" y="31"/>
                      <a:pt x="74" y="31"/>
                    </a:cubicBezTo>
                    <a:cubicBezTo>
                      <a:pt x="74" y="31"/>
                      <a:pt x="74" y="31"/>
                      <a:pt x="74" y="31"/>
                    </a:cubicBezTo>
                    <a:cubicBezTo>
                      <a:pt x="75" y="31"/>
                      <a:pt x="75" y="31"/>
                      <a:pt x="75" y="31"/>
                    </a:cubicBezTo>
                    <a:cubicBezTo>
                      <a:pt x="75" y="31"/>
                      <a:pt x="75" y="31"/>
                      <a:pt x="75" y="31"/>
                    </a:cubicBezTo>
                    <a:close/>
                    <a:moveTo>
                      <a:pt x="75" y="31"/>
                    </a:moveTo>
                    <a:cubicBezTo>
                      <a:pt x="75" y="31"/>
                      <a:pt x="74" y="31"/>
                      <a:pt x="74" y="31"/>
                    </a:cubicBezTo>
                    <a:cubicBezTo>
                      <a:pt x="75" y="31"/>
                      <a:pt x="75" y="31"/>
                      <a:pt x="75" y="31"/>
                    </a:cubicBezTo>
                    <a:cubicBezTo>
                      <a:pt x="75" y="31"/>
                      <a:pt x="75" y="31"/>
                      <a:pt x="75" y="31"/>
                    </a:cubicBezTo>
                    <a:cubicBezTo>
                      <a:pt x="75" y="31"/>
                      <a:pt x="75" y="31"/>
                      <a:pt x="75" y="31"/>
                    </a:cubicBezTo>
                    <a:close/>
                    <a:moveTo>
                      <a:pt x="75" y="32"/>
                    </a:moveTo>
                    <a:cubicBezTo>
                      <a:pt x="75" y="32"/>
                      <a:pt x="75" y="32"/>
                      <a:pt x="75" y="32"/>
                    </a:cubicBezTo>
                    <a:cubicBezTo>
                      <a:pt x="75" y="32"/>
                      <a:pt x="75" y="32"/>
                      <a:pt x="75" y="32"/>
                    </a:cubicBezTo>
                    <a:close/>
                    <a:moveTo>
                      <a:pt x="133" y="8"/>
                    </a:moveTo>
                    <a:cubicBezTo>
                      <a:pt x="133" y="8"/>
                      <a:pt x="133" y="9"/>
                      <a:pt x="133" y="9"/>
                    </a:cubicBezTo>
                    <a:cubicBezTo>
                      <a:pt x="133" y="9"/>
                      <a:pt x="133" y="8"/>
                      <a:pt x="133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defTabSz="914217">
                  <a:defRPr/>
                </a:pPr>
                <a:endParaRPr lang="en-US">
                  <a:solidFill>
                    <a:schemeClr val="bg2"/>
                  </a:solidFill>
                  <a:cs typeface="B Titr" panose="00000700000000000000" pitchFamily="2" charset="-78"/>
                </a:endParaRPr>
              </a:p>
            </p:txBody>
          </p:sp>
        </p:grpSp>
        <p:sp>
          <p:nvSpPr>
            <p:cNvPr id="267" name="Freeform 114"/>
            <p:cNvSpPr>
              <a:spLocks noEditPoints="1"/>
            </p:cNvSpPr>
            <p:nvPr/>
          </p:nvSpPr>
          <p:spPr bwMode="auto">
            <a:xfrm>
              <a:off x="3081110" y="3072310"/>
              <a:ext cx="466007" cy="305406"/>
            </a:xfrm>
            <a:custGeom>
              <a:avLst/>
              <a:gdLst>
                <a:gd name="T0" fmla="*/ 44547 w 82"/>
                <a:gd name="T1" fmla="*/ 122767 h 54"/>
                <a:gd name="T2" fmla="*/ 27413 w 82"/>
                <a:gd name="T3" fmla="*/ 122767 h 54"/>
                <a:gd name="T4" fmla="*/ 27413 w 82"/>
                <a:gd name="T5" fmla="*/ 112536 h 54"/>
                <a:gd name="T6" fmla="*/ 20560 w 82"/>
                <a:gd name="T7" fmla="*/ 112536 h 54"/>
                <a:gd name="T8" fmla="*/ 17133 w 82"/>
                <a:gd name="T9" fmla="*/ 102306 h 54"/>
                <a:gd name="T10" fmla="*/ 17133 w 82"/>
                <a:gd name="T11" fmla="*/ 95485 h 54"/>
                <a:gd name="T12" fmla="*/ 0 w 82"/>
                <a:gd name="T13" fmla="*/ 92075 h 54"/>
                <a:gd name="T14" fmla="*/ 17133 w 82"/>
                <a:gd name="T15" fmla="*/ 88665 h 54"/>
                <a:gd name="T16" fmla="*/ 17133 w 82"/>
                <a:gd name="T17" fmla="*/ 81844 h 54"/>
                <a:gd name="T18" fmla="*/ 20560 w 82"/>
                <a:gd name="T19" fmla="*/ 71614 h 54"/>
                <a:gd name="T20" fmla="*/ 27413 w 82"/>
                <a:gd name="T21" fmla="*/ 71614 h 54"/>
                <a:gd name="T22" fmla="*/ 27413 w 82"/>
                <a:gd name="T23" fmla="*/ 64794 h 54"/>
                <a:gd name="T24" fmla="*/ 44547 w 82"/>
                <a:gd name="T25" fmla="*/ 64794 h 54"/>
                <a:gd name="T26" fmla="*/ 78813 w 82"/>
                <a:gd name="T27" fmla="*/ 71614 h 54"/>
                <a:gd name="T28" fmla="*/ 226160 w 82"/>
                <a:gd name="T29" fmla="*/ 71614 h 54"/>
                <a:gd name="T30" fmla="*/ 250147 w 82"/>
                <a:gd name="T31" fmla="*/ 75024 h 54"/>
                <a:gd name="T32" fmla="*/ 280987 w 82"/>
                <a:gd name="T33" fmla="*/ 92075 h 54"/>
                <a:gd name="T34" fmla="*/ 250147 w 82"/>
                <a:gd name="T35" fmla="*/ 109126 h 54"/>
                <a:gd name="T36" fmla="*/ 226160 w 82"/>
                <a:gd name="T37" fmla="*/ 112536 h 54"/>
                <a:gd name="T38" fmla="*/ 78813 w 82"/>
                <a:gd name="T39" fmla="*/ 112536 h 54"/>
                <a:gd name="T40" fmla="*/ 44547 w 82"/>
                <a:gd name="T41" fmla="*/ 122767 h 54"/>
                <a:gd name="T42" fmla="*/ 41120 w 82"/>
                <a:gd name="T43" fmla="*/ 61383 h 54"/>
                <a:gd name="T44" fmla="*/ 54827 w 82"/>
                <a:gd name="T45" fmla="*/ 0 h 54"/>
                <a:gd name="T46" fmla="*/ 65107 w 82"/>
                <a:gd name="T47" fmla="*/ 0 h 54"/>
                <a:gd name="T48" fmla="*/ 85667 w 82"/>
                <a:gd name="T49" fmla="*/ 10231 h 54"/>
                <a:gd name="T50" fmla="*/ 123360 w 82"/>
                <a:gd name="T51" fmla="*/ 47743 h 54"/>
                <a:gd name="T52" fmla="*/ 154200 w 82"/>
                <a:gd name="T53" fmla="*/ 57973 h 54"/>
                <a:gd name="T54" fmla="*/ 212454 w 82"/>
                <a:gd name="T55" fmla="*/ 68204 h 54"/>
                <a:gd name="T56" fmla="*/ 78813 w 82"/>
                <a:gd name="T57" fmla="*/ 68204 h 54"/>
                <a:gd name="T58" fmla="*/ 44547 w 82"/>
                <a:gd name="T59" fmla="*/ 61383 h 54"/>
                <a:gd name="T60" fmla="*/ 41120 w 82"/>
                <a:gd name="T61" fmla="*/ 61383 h 54"/>
                <a:gd name="T62" fmla="*/ 212454 w 82"/>
                <a:gd name="T63" fmla="*/ 115946 h 54"/>
                <a:gd name="T64" fmla="*/ 154200 w 82"/>
                <a:gd name="T65" fmla="*/ 126177 h 54"/>
                <a:gd name="T66" fmla="*/ 123360 w 82"/>
                <a:gd name="T67" fmla="*/ 136407 h 54"/>
                <a:gd name="T68" fmla="*/ 85667 w 82"/>
                <a:gd name="T69" fmla="*/ 173919 h 54"/>
                <a:gd name="T70" fmla="*/ 65107 w 82"/>
                <a:gd name="T71" fmla="*/ 184150 h 54"/>
                <a:gd name="T72" fmla="*/ 54827 w 82"/>
                <a:gd name="T73" fmla="*/ 184150 h 54"/>
                <a:gd name="T74" fmla="*/ 41120 w 82"/>
                <a:gd name="T75" fmla="*/ 122767 h 54"/>
                <a:gd name="T76" fmla="*/ 44547 w 82"/>
                <a:gd name="T77" fmla="*/ 122767 h 54"/>
                <a:gd name="T78" fmla="*/ 78813 w 82"/>
                <a:gd name="T79" fmla="*/ 115946 h 54"/>
                <a:gd name="T80" fmla="*/ 212454 w 82"/>
                <a:gd name="T81" fmla="*/ 115946 h 54"/>
                <a:gd name="T82" fmla="*/ 233014 w 82"/>
                <a:gd name="T83" fmla="*/ 92075 h 54"/>
                <a:gd name="T84" fmla="*/ 226160 w 82"/>
                <a:gd name="T85" fmla="*/ 105716 h 54"/>
                <a:gd name="T86" fmla="*/ 236440 w 82"/>
                <a:gd name="T87" fmla="*/ 109126 h 54"/>
                <a:gd name="T88" fmla="*/ 243294 w 82"/>
                <a:gd name="T89" fmla="*/ 92075 h 54"/>
                <a:gd name="T90" fmla="*/ 236440 w 82"/>
                <a:gd name="T91" fmla="*/ 78434 h 54"/>
                <a:gd name="T92" fmla="*/ 226160 w 82"/>
                <a:gd name="T93" fmla="*/ 81844 h 54"/>
                <a:gd name="T94" fmla="*/ 233014 w 82"/>
                <a:gd name="T95" fmla="*/ 92075 h 5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2" h="54">
                  <a:moveTo>
                    <a:pt x="13" y="36"/>
                  </a:moveTo>
                  <a:cubicBezTo>
                    <a:pt x="8" y="36"/>
                    <a:pt x="8" y="36"/>
                    <a:pt x="8" y="36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5" y="33"/>
                    <a:pt x="5" y="32"/>
                    <a:pt x="5" y="30"/>
                  </a:cubicBezTo>
                  <a:cubicBezTo>
                    <a:pt x="5" y="29"/>
                    <a:pt x="5" y="29"/>
                    <a:pt x="5" y="28"/>
                  </a:cubicBezTo>
                  <a:cubicBezTo>
                    <a:pt x="2" y="28"/>
                    <a:pt x="0" y="28"/>
                    <a:pt x="0" y="27"/>
                  </a:cubicBezTo>
                  <a:cubicBezTo>
                    <a:pt x="0" y="27"/>
                    <a:pt x="2" y="26"/>
                    <a:pt x="5" y="26"/>
                  </a:cubicBezTo>
                  <a:cubicBezTo>
                    <a:pt x="5" y="25"/>
                    <a:pt x="5" y="25"/>
                    <a:pt x="5" y="24"/>
                  </a:cubicBezTo>
                  <a:cubicBezTo>
                    <a:pt x="5" y="22"/>
                    <a:pt x="5" y="21"/>
                    <a:pt x="6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7" y="19"/>
                    <a:pt x="21" y="20"/>
                    <a:pt x="23" y="21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8" y="22"/>
                    <a:pt x="71" y="22"/>
                    <a:pt x="73" y="22"/>
                  </a:cubicBezTo>
                  <a:cubicBezTo>
                    <a:pt x="80" y="23"/>
                    <a:pt x="82" y="26"/>
                    <a:pt x="82" y="27"/>
                  </a:cubicBezTo>
                  <a:cubicBezTo>
                    <a:pt x="82" y="28"/>
                    <a:pt x="80" y="31"/>
                    <a:pt x="73" y="32"/>
                  </a:cubicBezTo>
                  <a:cubicBezTo>
                    <a:pt x="71" y="32"/>
                    <a:pt x="68" y="33"/>
                    <a:pt x="66" y="3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1" y="35"/>
                    <a:pt x="17" y="36"/>
                    <a:pt x="13" y="36"/>
                  </a:cubicBezTo>
                  <a:close/>
                  <a:moveTo>
                    <a:pt x="12" y="18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9" y="0"/>
                    <a:pt x="19" y="0"/>
                  </a:cubicBezTo>
                  <a:cubicBezTo>
                    <a:pt x="22" y="0"/>
                    <a:pt x="24" y="2"/>
                    <a:pt x="25" y="3"/>
                  </a:cubicBezTo>
                  <a:cubicBezTo>
                    <a:pt x="26" y="4"/>
                    <a:pt x="33" y="10"/>
                    <a:pt x="36" y="14"/>
                  </a:cubicBezTo>
                  <a:cubicBezTo>
                    <a:pt x="36" y="14"/>
                    <a:pt x="40" y="17"/>
                    <a:pt x="45" y="17"/>
                  </a:cubicBezTo>
                  <a:cubicBezTo>
                    <a:pt x="54" y="19"/>
                    <a:pt x="62" y="20"/>
                    <a:pt x="62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1" y="19"/>
                    <a:pt x="17" y="18"/>
                    <a:pt x="13" y="18"/>
                  </a:cubicBezTo>
                  <a:lnTo>
                    <a:pt x="12" y="18"/>
                  </a:lnTo>
                  <a:close/>
                  <a:moveTo>
                    <a:pt x="62" y="34"/>
                  </a:moveTo>
                  <a:cubicBezTo>
                    <a:pt x="62" y="34"/>
                    <a:pt x="54" y="35"/>
                    <a:pt x="45" y="37"/>
                  </a:cubicBezTo>
                  <a:cubicBezTo>
                    <a:pt x="40" y="37"/>
                    <a:pt x="36" y="40"/>
                    <a:pt x="36" y="40"/>
                  </a:cubicBezTo>
                  <a:cubicBezTo>
                    <a:pt x="33" y="44"/>
                    <a:pt x="26" y="50"/>
                    <a:pt x="25" y="51"/>
                  </a:cubicBezTo>
                  <a:cubicBezTo>
                    <a:pt x="24" y="53"/>
                    <a:pt x="22" y="54"/>
                    <a:pt x="19" y="54"/>
                  </a:cubicBezTo>
                  <a:cubicBezTo>
                    <a:pt x="19" y="54"/>
                    <a:pt x="17" y="54"/>
                    <a:pt x="16" y="54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7" y="36"/>
                    <a:pt x="21" y="35"/>
                    <a:pt x="23" y="34"/>
                  </a:cubicBezTo>
                  <a:lnTo>
                    <a:pt x="62" y="34"/>
                  </a:lnTo>
                  <a:close/>
                  <a:moveTo>
                    <a:pt x="68" y="27"/>
                  </a:moveTo>
                  <a:cubicBezTo>
                    <a:pt x="68" y="29"/>
                    <a:pt x="67" y="30"/>
                    <a:pt x="66" y="31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70" y="31"/>
                    <a:pt x="71" y="29"/>
                    <a:pt x="71" y="27"/>
                  </a:cubicBezTo>
                  <a:cubicBezTo>
                    <a:pt x="71" y="25"/>
                    <a:pt x="70" y="24"/>
                    <a:pt x="69" y="23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7" y="24"/>
                    <a:pt x="68" y="26"/>
                    <a:pt x="68" y="27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914217"/>
              <a:endParaRPr lang="en-US">
                <a:solidFill>
                  <a:schemeClr val="bg2"/>
                </a:solidFill>
                <a:cs typeface="B Titr" panose="00000700000000000000" pitchFamily="2" charset="-78"/>
              </a:endParaRPr>
            </a:p>
          </p:txBody>
        </p:sp>
        <p:sp>
          <p:nvSpPr>
            <p:cNvPr id="268" name="Freeform 234"/>
            <p:cNvSpPr>
              <a:spLocks/>
            </p:cNvSpPr>
            <p:nvPr/>
          </p:nvSpPr>
          <p:spPr bwMode="auto">
            <a:xfrm>
              <a:off x="3099845" y="4094888"/>
              <a:ext cx="337758" cy="342355"/>
            </a:xfrm>
            <a:custGeom>
              <a:avLst/>
              <a:gdLst>
                <a:gd name="T0" fmla="*/ 226498 w 68"/>
                <a:gd name="T1" fmla="*/ 85702 h 69"/>
                <a:gd name="T2" fmla="*/ 175022 w 68"/>
                <a:gd name="T3" fmla="*/ 137123 h 69"/>
                <a:gd name="T4" fmla="*/ 195612 w 68"/>
                <a:gd name="T5" fmla="*/ 157692 h 69"/>
                <a:gd name="T6" fmla="*/ 175022 w 68"/>
                <a:gd name="T7" fmla="*/ 178261 h 69"/>
                <a:gd name="T8" fmla="*/ 68636 w 68"/>
                <a:gd name="T9" fmla="*/ 188545 h 69"/>
                <a:gd name="T10" fmla="*/ 24023 w 68"/>
                <a:gd name="T11" fmla="*/ 236538 h 69"/>
                <a:gd name="T12" fmla="*/ 0 w 68"/>
                <a:gd name="T13" fmla="*/ 236538 h 69"/>
                <a:gd name="T14" fmla="*/ 0 w 68"/>
                <a:gd name="T15" fmla="*/ 212541 h 69"/>
                <a:gd name="T16" fmla="*/ 48045 w 68"/>
                <a:gd name="T17" fmla="*/ 164548 h 69"/>
                <a:gd name="T18" fmla="*/ 58341 w 68"/>
                <a:gd name="T19" fmla="*/ 61706 h 69"/>
                <a:gd name="T20" fmla="*/ 78931 w 68"/>
                <a:gd name="T21" fmla="*/ 41137 h 69"/>
                <a:gd name="T22" fmla="*/ 99522 w 68"/>
                <a:gd name="T23" fmla="*/ 58277 h 69"/>
                <a:gd name="T24" fmla="*/ 150999 w 68"/>
                <a:gd name="T25" fmla="*/ 6856 h 69"/>
                <a:gd name="T26" fmla="*/ 175022 w 68"/>
                <a:gd name="T27" fmla="*/ 6856 h 69"/>
                <a:gd name="T28" fmla="*/ 175022 w 68"/>
                <a:gd name="T29" fmla="*/ 30853 h 69"/>
                <a:gd name="T30" fmla="*/ 120113 w 68"/>
                <a:gd name="T31" fmla="*/ 82274 h 69"/>
                <a:gd name="T32" fmla="*/ 150999 w 68"/>
                <a:gd name="T33" fmla="*/ 113127 h 69"/>
                <a:gd name="T34" fmla="*/ 205908 w 68"/>
                <a:gd name="T35" fmla="*/ 61706 h 69"/>
                <a:gd name="T36" fmla="*/ 226498 w 68"/>
                <a:gd name="T37" fmla="*/ 61706 h 69"/>
                <a:gd name="T38" fmla="*/ 226498 w 68"/>
                <a:gd name="T39" fmla="*/ 85702 h 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8" h="69">
                  <a:moveTo>
                    <a:pt x="66" y="25"/>
                  </a:moveTo>
                  <a:cubicBezTo>
                    <a:pt x="51" y="40"/>
                    <a:pt x="51" y="40"/>
                    <a:pt x="51" y="40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42" y="60"/>
                    <a:pt x="30" y="61"/>
                    <a:pt x="20" y="55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7" y="39"/>
                    <a:pt x="8" y="26"/>
                    <a:pt x="17" y="18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6" y="0"/>
                    <a:pt x="49" y="0"/>
                    <a:pt x="51" y="2"/>
                  </a:cubicBezTo>
                  <a:cubicBezTo>
                    <a:pt x="52" y="4"/>
                    <a:pt x="52" y="7"/>
                    <a:pt x="51" y="9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1" y="16"/>
                    <a:pt x="64" y="16"/>
                    <a:pt x="66" y="18"/>
                  </a:cubicBezTo>
                  <a:cubicBezTo>
                    <a:pt x="68" y="20"/>
                    <a:pt x="68" y="23"/>
                    <a:pt x="66" y="25"/>
                  </a:cubicBez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defTabSz="914217"/>
              <a:endParaRPr lang="en-US">
                <a:solidFill>
                  <a:schemeClr val="bg2"/>
                </a:solidFill>
                <a:cs typeface="B Titr" panose="00000700000000000000" pitchFamily="2" charset="-78"/>
              </a:endParaRPr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2594784" y="4644736"/>
              <a:ext cx="277549" cy="2232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914217" rtl="1"/>
              <a:r>
                <a:rPr lang="fa-IR" dirty="0" smtClean="0">
                  <a:solidFill>
                    <a:schemeClr val="bg2"/>
                  </a:solidFill>
                  <a:latin typeface="IRANSans(FaNum) Light" panose="02040503050201020203" pitchFamily="18" charset="-78"/>
                  <a:cs typeface="B Titr" panose="00000700000000000000" pitchFamily="2" charset="-78"/>
                </a:rPr>
                <a:t>مغز</a:t>
              </a:r>
              <a:endParaRPr lang="en-US" dirty="0">
                <a:solidFill>
                  <a:schemeClr val="bg2"/>
                </a:solidFill>
                <a:latin typeface="IRANSans(FaNum) Light" panose="02040503050201020203" pitchFamily="18" charset="-78"/>
                <a:cs typeface="B Titr" panose="00000700000000000000" pitchFamily="2" charset="-78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706842" y="2112565"/>
            <a:ext cx="2340675" cy="4040287"/>
            <a:chOff x="8832911" y="2534394"/>
            <a:chExt cx="1054903" cy="2364393"/>
          </a:xfrm>
        </p:grpSpPr>
        <p:sp>
          <p:nvSpPr>
            <p:cNvPr id="207" name="TextBox 206"/>
            <p:cNvSpPr txBox="1"/>
            <p:nvPr/>
          </p:nvSpPr>
          <p:spPr>
            <a:xfrm>
              <a:off x="9057148" y="3630474"/>
              <a:ext cx="421565" cy="216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217" rtl="1"/>
              <a:r>
                <a:rPr lang="fa-IR" dirty="0">
                  <a:solidFill>
                    <a:schemeClr val="bg2"/>
                  </a:solidFill>
                  <a:latin typeface="IRANSans(FaNum) Light" panose="02040503050201020203" pitchFamily="18" charset="-78"/>
                  <a:cs typeface="B Titr" panose="00000700000000000000" pitchFamily="2" charset="-78"/>
                </a:rPr>
                <a:t>مکانیزم</a:t>
              </a:r>
              <a:endParaRPr lang="en-US" dirty="0">
                <a:solidFill>
                  <a:schemeClr val="bg2"/>
                </a:solidFill>
                <a:latin typeface="IRANSans(FaNum) Light" panose="02040503050201020203" pitchFamily="18" charset="-78"/>
                <a:cs typeface="B Titr" panose="00000700000000000000" pitchFamily="2" charset="-78"/>
              </a:endParaRPr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8832911" y="4171836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914217" rtl="1"/>
              <a:r>
                <a:rPr lang="fa-IR" dirty="0">
                  <a:solidFill>
                    <a:schemeClr val="bg2"/>
                  </a:solidFill>
                  <a:latin typeface="IRANSans(FaNum) Light" panose="02040503050201020203" pitchFamily="18" charset="-78"/>
                  <a:cs typeface="B Titr" panose="00000700000000000000" pitchFamily="2" charset="-78"/>
                </a:rPr>
                <a:t>صوت</a:t>
              </a:r>
              <a:endParaRPr lang="en-US" dirty="0">
                <a:solidFill>
                  <a:schemeClr val="bg2"/>
                </a:solidFill>
                <a:latin typeface="IRANSans(FaNum) Light" panose="02040503050201020203" pitchFamily="18" charset="-78"/>
                <a:cs typeface="B Titr" panose="00000700000000000000" pitchFamily="2" charset="-78"/>
              </a:endParaRPr>
            </a:p>
          </p:txBody>
        </p:sp>
        <p:grpSp>
          <p:nvGrpSpPr>
            <p:cNvPr id="261" name="Group 260"/>
            <p:cNvGrpSpPr/>
            <p:nvPr/>
          </p:nvGrpSpPr>
          <p:grpSpPr>
            <a:xfrm>
              <a:off x="9541056" y="4096716"/>
              <a:ext cx="307975" cy="302421"/>
              <a:chOff x="3772117" y="295101"/>
              <a:chExt cx="615949" cy="604840"/>
            </a:xfrm>
            <a:solidFill>
              <a:schemeClr val="bg1"/>
            </a:solidFill>
          </p:grpSpPr>
          <p:sp>
            <p:nvSpPr>
              <p:cNvPr id="262" name="Freeform 42"/>
              <p:cNvSpPr>
                <a:spLocks/>
              </p:cNvSpPr>
              <p:nvPr/>
            </p:nvSpPr>
            <p:spPr bwMode="auto">
              <a:xfrm>
                <a:off x="4199158" y="614191"/>
                <a:ext cx="66675" cy="285750"/>
              </a:xfrm>
              <a:custGeom>
                <a:avLst/>
                <a:gdLst/>
                <a:ahLst/>
                <a:cxnLst>
                  <a:cxn ang="0">
                    <a:pos x="20" y="4"/>
                  </a:cxn>
                  <a:cxn ang="0">
                    <a:pos x="12" y="0"/>
                  </a:cxn>
                  <a:cxn ang="0">
                    <a:pos x="3" y="4"/>
                  </a:cxn>
                  <a:cxn ang="0">
                    <a:pos x="0" y="12"/>
                  </a:cxn>
                  <a:cxn ang="0">
                    <a:pos x="0" y="89"/>
                  </a:cxn>
                  <a:cxn ang="0">
                    <a:pos x="3" y="97"/>
                  </a:cxn>
                  <a:cxn ang="0">
                    <a:pos x="12" y="100"/>
                  </a:cxn>
                  <a:cxn ang="0">
                    <a:pos x="20" y="97"/>
                  </a:cxn>
                  <a:cxn ang="0">
                    <a:pos x="23" y="89"/>
                  </a:cxn>
                  <a:cxn ang="0">
                    <a:pos x="23" y="12"/>
                  </a:cxn>
                  <a:cxn ang="0">
                    <a:pos x="20" y="4"/>
                  </a:cxn>
                </a:cxnLst>
                <a:rect l="0" t="0" r="r" b="b"/>
                <a:pathLst>
                  <a:path w="23" h="100">
                    <a:moveTo>
                      <a:pt x="20" y="4"/>
                    </a:moveTo>
                    <a:cubicBezTo>
                      <a:pt x="18" y="2"/>
                      <a:pt x="15" y="0"/>
                      <a:pt x="12" y="0"/>
                    </a:cubicBezTo>
                    <a:cubicBezTo>
                      <a:pt x="8" y="0"/>
                      <a:pt x="5" y="2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92"/>
                      <a:pt x="1" y="95"/>
                      <a:pt x="3" y="97"/>
                    </a:cubicBezTo>
                    <a:cubicBezTo>
                      <a:pt x="5" y="99"/>
                      <a:pt x="8" y="100"/>
                      <a:pt x="12" y="100"/>
                    </a:cubicBezTo>
                    <a:cubicBezTo>
                      <a:pt x="15" y="100"/>
                      <a:pt x="18" y="99"/>
                      <a:pt x="20" y="97"/>
                    </a:cubicBezTo>
                    <a:cubicBezTo>
                      <a:pt x="22" y="95"/>
                      <a:pt x="23" y="92"/>
                      <a:pt x="23" y="89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9"/>
                      <a:pt x="22" y="6"/>
                      <a:pt x="20" y="4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defTabSz="914217">
                  <a:defRPr/>
                </a:pPr>
                <a:endParaRPr lang="en-US">
                  <a:solidFill>
                    <a:schemeClr val="bg2"/>
                  </a:solidFill>
                  <a:cs typeface="B Titr" panose="00000700000000000000" pitchFamily="2" charset="-78"/>
                </a:endParaRPr>
              </a:p>
            </p:txBody>
          </p:sp>
          <p:sp>
            <p:nvSpPr>
              <p:cNvPr id="263" name="Freeform 43"/>
              <p:cNvSpPr>
                <a:spLocks/>
              </p:cNvSpPr>
              <p:nvPr/>
            </p:nvSpPr>
            <p:spPr bwMode="auto">
              <a:xfrm>
                <a:off x="3886415" y="611014"/>
                <a:ext cx="65088" cy="288925"/>
              </a:xfrm>
              <a:custGeom>
                <a:avLst/>
                <a:gdLst/>
                <a:ahLst/>
                <a:cxnLst>
                  <a:cxn ang="0">
                    <a:pos x="20" y="4"/>
                  </a:cxn>
                  <a:cxn ang="0">
                    <a:pos x="11" y="0"/>
                  </a:cxn>
                  <a:cxn ang="0">
                    <a:pos x="3" y="4"/>
                  </a:cxn>
                  <a:cxn ang="0">
                    <a:pos x="0" y="12"/>
                  </a:cxn>
                  <a:cxn ang="0">
                    <a:pos x="0" y="89"/>
                  </a:cxn>
                  <a:cxn ang="0">
                    <a:pos x="3" y="97"/>
                  </a:cxn>
                  <a:cxn ang="0">
                    <a:pos x="11" y="101"/>
                  </a:cxn>
                  <a:cxn ang="0">
                    <a:pos x="20" y="97"/>
                  </a:cxn>
                  <a:cxn ang="0">
                    <a:pos x="23" y="89"/>
                  </a:cxn>
                  <a:cxn ang="0">
                    <a:pos x="23" y="12"/>
                  </a:cxn>
                  <a:cxn ang="0">
                    <a:pos x="20" y="4"/>
                  </a:cxn>
                </a:cxnLst>
                <a:rect l="0" t="0" r="r" b="b"/>
                <a:pathLst>
                  <a:path w="23" h="101">
                    <a:moveTo>
                      <a:pt x="20" y="4"/>
                    </a:moveTo>
                    <a:cubicBezTo>
                      <a:pt x="18" y="2"/>
                      <a:pt x="15" y="0"/>
                      <a:pt x="11" y="0"/>
                    </a:cubicBezTo>
                    <a:cubicBezTo>
                      <a:pt x="8" y="0"/>
                      <a:pt x="5" y="2"/>
                      <a:pt x="3" y="4"/>
                    </a:cubicBezTo>
                    <a:cubicBezTo>
                      <a:pt x="1" y="6"/>
                      <a:pt x="0" y="9"/>
                      <a:pt x="0" y="12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92"/>
                      <a:pt x="1" y="95"/>
                      <a:pt x="3" y="97"/>
                    </a:cubicBezTo>
                    <a:cubicBezTo>
                      <a:pt x="5" y="99"/>
                      <a:pt x="8" y="101"/>
                      <a:pt x="11" y="101"/>
                    </a:cubicBezTo>
                    <a:cubicBezTo>
                      <a:pt x="15" y="101"/>
                      <a:pt x="18" y="99"/>
                      <a:pt x="20" y="97"/>
                    </a:cubicBezTo>
                    <a:cubicBezTo>
                      <a:pt x="22" y="95"/>
                      <a:pt x="23" y="92"/>
                      <a:pt x="23" y="89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9"/>
                      <a:pt x="22" y="6"/>
                      <a:pt x="20" y="4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defTabSz="914217">
                  <a:defRPr/>
                </a:pPr>
                <a:endParaRPr lang="en-US">
                  <a:solidFill>
                    <a:schemeClr val="bg2"/>
                  </a:solidFill>
                  <a:cs typeface="B Titr" panose="00000700000000000000" pitchFamily="2" charset="-78"/>
                </a:endParaRPr>
              </a:p>
            </p:txBody>
          </p:sp>
          <p:sp>
            <p:nvSpPr>
              <p:cNvPr id="264" name="Freeform 44"/>
              <p:cNvSpPr>
                <a:spLocks/>
              </p:cNvSpPr>
              <p:nvPr/>
            </p:nvSpPr>
            <p:spPr bwMode="auto">
              <a:xfrm>
                <a:off x="3772117" y="295101"/>
                <a:ext cx="615949" cy="401638"/>
              </a:xfrm>
              <a:custGeom>
                <a:avLst/>
                <a:gdLst/>
                <a:ahLst/>
                <a:cxnLst>
                  <a:cxn ang="0">
                    <a:pos x="212" y="140"/>
                  </a:cxn>
                  <a:cxn ang="0">
                    <a:pos x="194" y="62"/>
                  </a:cxn>
                  <a:cxn ang="0">
                    <a:pos x="187" y="52"/>
                  </a:cxn>
                  <a:cxn ang="0">
                    <a:pos x="177" y="34"/>
                  </a:cxn>
                  <a:cxn ang="0">
                    <a:pos x="58" y="22"/>
                  </a:cxn>
                  <a:cxn ang="0">
                    <a:pos x="34" y="44"/>
                  </a:cxn>
                  <a:cxn ang="0">
                    <a:pos x="30" y="48"/>
                  </a:cxn>
                  <a:cxn ang="0">
                    <a:pos x="1" y="138"/>
                  </a:cxn>
                  <a:cxn ang="0">
                    <a:pos x="6" y="132"/>
                  </a:cxn>
                  <a:cxn ang="0">
                    <a:pos x="15" y="124"/>
                  </a:cxn>
                  <a:cxn ang="0">
                    <a:pos x="43" y="54"/>
                  </a:cxn>
                  <a:cxn ang="0">
                    <a:pos x="64" y="44"/>
                  </a:cxn>
                  <a:cxn ang="0">
                    <a:pos x="160" y="50"/>
                  </a:cxn>
                  <a:cxn ang="0">
                    <a:pos x="170" y="56"/>
                  </a:cxn>
                  <a:cxn ang="0">
                    <a:pos x="197" y="125"/>
                  </a:cxn>
                  <a:cxn ang="0">
                    <a:pos x="207" y="133"/>
                  </a:cxn>
                  <a:cxn ang="0">
                    <a:pos x="212" y="140"/>
                  </a:cxn>
                </a:cxnLst>
                <a:rect l="0" t="0" r="r" b="b"/>
                <a:pathLst>
                  <a:path w="216" h="140">
                    <a:moveTo>
                      <a:pt x="212" y="140"/>
                    </a:moveTo>
                    <a:cubicBezTo>
                      <a:pt x="216" y="110"/>
                      <a:pt x="208" y="85"/>
                      <a:pt x="194" y="62"/>
                    </a:cubicBezTo>
                    <a:cubicBezTo>
                      <a:pt x="192" y="59"/>
                      <a:pt x="189" y="55"/>
                      <a:pt x="187" y="52"/>
                    </a:cubicBezTo>
                    <a:cubicBezTo>
                      <a:pt x="188" y="48"/>
                      <a:pt x="185" y="41"/>
                      <a:pt x="177" y="34"/>
                    </a:cubicBezTo>
                    <a:cubicBezTo>
                      <a:pt x="136" y="4"/>
                      <a:pt x="98" y="0"/>
                      <a:pt x="58" y="22"/>
                    </a:cubicBezTo>
                    <a:cubicBezTo>
                      <a:pt x="53" y="25"/>
                      <a:pt x="34" y="34"/>
                      <a:pt x="34" y="44"/>
                    </a:cubicBezTo>
                    <a:cubicBezTo>
                      <a:pt x="33" y="45"/>
                      <a:pt x="32" y="47"/>
                      <a:pt x="30" y="48"/>
                    </a:cubicBezTo>
                    <a:cubicBezTo>
                      <a:pt x="9" y="70"/>
                      <a:pt x="0" y="101"/>
                      <a:pt x="1" y="138"/>
                    </a:cubicBezTo>
                    <a:cubicBezTo>
                      <a:pt x="3" y="136"/>
                      <a:pt x="4" y="134"/>
                      <a:pt x="6" y="132"/>
                    </a:cubicBezTo>
                    <a:cubicBezTo>
                      <a:pt x="9" y="128"/>
                      <a:pt x="12" y="126"/>
                      <a:pt x="15" y="124"/>
                    </a:cubicBezTo>
                    <a:cubicBezTo>
                      <a:pt x="15" y="93"/>
                      <a:pt x="26" y="70"/>
                      <a:pt x="43" y="54"/>
                    </a:cubicBezTo>
                    <a:cubicBezTo>
                      <a:pt x="50" y="55"/>
                      <a:pt x="58" y="47"/>
                      <a:pt x="64" y="44"/>
                    </a:cubicBezTo>
                    <a:cubicBezTo>
                      <a:pt x="96" y="25"/>
                      <a:pt x="128" y="28"/>
                      <a:pt x="160" y="50"/>
                    </a:cubicBezTo>
                    <a:cubicBezTo>
                      <a:pt x="164" y="53"/>
                      <a:pt x="167" y="54"/>
                      <a:pt x="170" y="56"/>
                    </a:cubicBezTo>
                    <a:cubicBezTo>
                      <a:pt x="185" y="71"/>
                      <a:pt x="196" y="94"/>
                      <a:pt x="197" y="125"/>
                    </a:cubicBezTo>
                    <a:cubicBezTo>
                      <a:pt x="201" y="127"/>
                      <a:pt x="204" y="130"/>
                      <a:pt x="207" y="133"/>
                    </a:cubicBezTo>
                    <a:cubicBezTo>
                      <a:pt x="209" y="135"/>
                      <a:pt x="210" y="137"/>
                      <a:pt x="212" y="140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defTabSz="914217">
                  <a:defRPr/>
                </a:pPr>
                <a:endParaRPr lang="en-US">
                  <a:solidFill>
                    <a:schemeClr val="bg2"/>
                  </a:solidFill>
                  <a:cs typeface="B Titr" panose="00000700000000000000" pitchFamily="2" charset="-78"/>
                </a:endParaRPr>
              </a:p>
            </p:txBody>
          </p:sp>
          <p:sp>
            <p:nvSpPr>
              <p:cNvPr id="265" name="Freeform 45"/>
              <p:cNvSpPr>
                <a:spLocks/>
              </p:cNvSpPr>
              <p:nvPr/>
            </p:nvSpPr>
            <p:spPr bwMode="auto">
              <a:xfrm>
                <a:off x="4276941" y="653878"/>
                <a:ext cx="104775" cy="214313"/>
              </a:xfrm>
              <a:custGeom>
                <a:avLst/>
                <a:gdLst/>
                <a:ahLst/>
                <a:cxnLst>
                  <a:cxn ang="0">
                    <a:pos x="27" y="11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6" y="75"/>
                  </a:cxn>
                  <a:cxn ang="0">
                    <a:pos x="27" y="64"/>
                  </a:cxn>
                  <a:cxn ang="0">
                    <a:pos x="37" y="37"/>
                  </a:cxn>
                  <a:cxn ang="0">
                    <a:pos x="27" y="11"/>
                  </a:cxn>
                </a:cxnLst>
                <a:rect l="0" t="0" r="r" b="b"/>
                <a:pathLst>
                  <a:path w="37" h="75">
                    <a:moveTo>
                      <a:pt x="27" y="11"/>
                    </a:moveTo>
                    <a:cubicBezTo>
                      <a:pt x="22" y="4"/>
                      <a:pt x="14" y="0"/>
                      <a:pt x="6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1" y="74"/>
                      <a:pt x="2" y="74"/>
                      <a:pt x="2" y="74"/>
                    </a:cubicBezTo>
                    <a:cubicBezTo>
                      <a:pt x="3" y="75"/>
                      <a:pt x="4" y="75"/>
                      <a:pt x="6" y="75"/>
                    </a:cubicBezTo>
                    <a:cubicBezTo>
                      <a:pt x="14" y="75"/>
                      <a:pt x="22" y="70"/>
                      <a:pt x="27" y="64"/>
                    </a:cubicBezTo>
                    <a:cubicBezTo>
                      <a:pt x="33" y="57"/>
                      <a:pt x="37" y="48"/>
                      <a:pt x="37" y="37"/>
                    </a:cubicBezTo>
                    <a:cubicBezTo>
                      <a:pt x="37" y="27"/>
                      <a:pt x="33" y="17"/>
                      <a:pt x="27" y="11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defTabSz="914217">
                  <a:defRPr/>
                </a:pPr>
                <a:endParaRPr lang="en-US">
                  <a:solidFill>
                    <a:schemeClr val="bg2"/>
                  </a:solidFill>
                  <a:cs typeface="B Titr" panose="00000700000000000000" pitchFamily="2" charset="-78"/>
                </a:endParaRPr>
              </a:p>
            </p:txBody>
          </p:sp>
          <p:sp>
            <p:nvSpPr>
              <p:cNvPr id="266" name="Freeform 46"/>
              <p:cNvSpPr>
                <a:spLocks/>
              </p:cNvSpPr>
              <p:nvPr/>
            </p:nvSpPr>
            <p:spPr bwMode="auto">
              <a:xfrm>
                <a:off x="3772117" y="647527"/>
                <a:ext cx="103187" cy="214313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9" y="11"/>
                  </a:cxn>
                  <a:cxn ang="0">
                    <a:pos x="0" y="38"/>
                  </a:cxn>
                  <a:cxn ang="0">
                    <a:pos x="9" y="64"/>
                  </a:cxn>
                  <a:cxn ang="0">
                    <a:pos x="31" y="75"/>
                  </a:cxn>
                  <a:cxn ang="0">
                    <a:pos x="34" y="75"/>
                  </a:cxn>
                  <a:cxn ang="0">
                    <a:pos x="36" y="75"/>
                  </a:cxn>
                  <a:cxn ang="0">
                    <a:pos x="36" y="1"/>
                  </a:cxn>
                  <a:cxn ang="0">
                    <a:pos x="34" y="1"/>
                  </a:cxn>
                  <a:cxn ang="0">
                    <a:pos x="31" y="0"/>
                  </a:cxn>
                </a:cxnLst>
                <a:rect l="0" t="0" r="r" b="b"/>
                <a:pathLst>
                  <a:path w="36" h="75">
                    <a:moveTo>
                      <a:pt x="31" y="0"/>
                    </a:moveTo>
                    <a:cubicBezTo>
                      <a:pt x="22" y="0"/>
                      <a:pt x="14" y="4"/>
                      <a:pt x="9" y="11"/>
                    </a:cubicBezTo>
                    <a:cubicBezTo>
                      <a:pt x="3" y="18"/>
                      <a:pt x="0" y="27"/>
                      <a:pt x="0" y="38"/>
                    </a:cubicBezTo>
                    <a:cubicBezTo>
                      <a:pt x="0" y="48"/>
                      <a:pt x="3" y="58"/>
                      <a:pt x="9" y="64"/>
                    </a:cubicBezTo>
                    <a:cubicBezTo>
                      <a:pt x="14" y="71"/>
                      <a:pt x="22" y="75"/>
                      <a:pt x="31" y="75"/>
                    </a:cubicBezTo>
                    <a:cubicBezTo>
                      <a:pt x="32" y="75"/>
                      <a:pt x="33" y="75"/>
                      <a:pt x="34" y="75"/>
                    </a:cubicBezTo>
                    <a:cubicBezTo>
                      <a:pt x="34" y="75"/>
                      <a:pt x="35" y="75"/>
                      <a:pt x="36" y="75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1"/>
                      <a:pt x="34" y="1"/>
                      <a:pt x="34" y="1"/>
                    </a:cubicBezTo>
                    <a:cubicBezTo>
                      <a:pt x="33" y="0"/>
                      <a:pt x="32" y="0"/>
                      <a:pt x="31" y="0"/>
                    </a:cubicBez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defTabSz="914217">
                  <a:defRPr/>
                </a:pPr>
                <a:endParaRPr lang="en-US">
                  <a:solidFill>
                    <a:schemeClr val="bg2"/>
                  </a:solidFill>
                  <a:cs typeface="B Titr" panose="00000700000000000000" pitchFamily="2" charset="-78"/>
                </a:endParaRPr>
              </a:p>
            </p:txBody>
          </p:sp>
        </p:grpSp>
        <p:sp>
          <p:nvSpPr>
            <p:cNvPr id="274" name="Freeform 19"/>
            <p:cNvSpPr>
              <a:spLocks noChangeArrowheads="1"/>
            </p:cNvSpPr>
            <p:nvPr/>
          </p:nvSpPr>
          <p:spPr bwMode="auto">
            <a:xfrm>
              <a:off x="9542077" y="3614690"/>
              <a:ext cx="306954" cy="308729"/>
            </a:xfrm>
            <a:custGeom>
              <a:avLst/>
              <a:gdLst>
                <a:gd name="T0" fmla="*/ 10817 w 634"/>
                <a:gd name="T1" fmla="*/ 85432 h 635"/>
                <a:gd name="T2" fmla="*/ 10817 w 634"/>
                <a:gd name="T3" fmla="*/ 85432 h 635"/>
                <a:gd name="T4" fmla="*/ 79684 w 634"/>
                <a:gd name="T5" fmla="*/ 85432 h 635"/>
                <a:gd name="T6" fmla="*/ 85093 w 634"/>
                <a:gd name="T7" fmla="*/ 80002 h 635"/>
                <a:gd name="T8" fmla="*/ 79684 w 634"/>
                <a:gd name="T9" fmla="*/ 74934 h 635"/>
                <a:gd name="T10" fmla="*/ 26682 w 634"/>
                <a:gd name="T11" fmla="*/ 74934 h 635"/>
                <a:gd name="T12" fmla="*/ 116822 w 634"/>
                <a:gd name="T13" fmla="*/ 16290 h 635"/>
                <a:gd name="T14" fmla="*/ 212372 w 634"/>
                <a:gd name="T15" fmla="*/ 101360 h 635"/>
                <a:gd name="T16" fmla="*/ 228236 w 634"/>
                <a:gd name="T17" fmla="*/ 101360 h 635"/>
                <a:gd name="T18" fmla="*/ 116822 w 634"/>
                <a:gd name="T19" fmla="*/ 0 h 635"/>
                <a:gd name="T20" fmla="*/ 15865 w 634"/>
                <a:gd name="T21" fmla="*/ 58644 h 635"/>
                <a:gd name="T22" fmla="*/ 15865 w 634"/>
                <a:gd name="T23" fmla="*/ 10860 h 635"/>
                <a:gd name="T24" fmla="*/ 10817 w 634"/>
                <a:gd name="T25" fmla="*/ 0 h 635"/>
                <a:gd name="T26" fmla="*/ 0 w 634"/>
                <a:gd name="T27" fmla="*/ 10860 h 635"/>
                <a:gd name="T28" fmla="*/ 0 w 634"/>
                <a:gd name="T29" fmla="*/ 80002 h 635"/>
                <a:gd name="T30" fmla="*/ 10817 w 634"/>
                <a:gd name="T31" fmla="*/ 85432 h 635"/>
                <a:gd name="T32" fmla="*/ 223189 w 634"/>
                <a:gd name="T33" fmla="*/ 144077 h 635"/>
                <a:gd name="T34" fmla="*/ 223189 w 634"/>
                <a:gd name="T35" fmla="*/ 144077 h 635"/>
                <a:gd name="T36" fmla="*/ 148552 w 634"/>
                <a:gd name="T37" fmla="*/ 144077 h 635"/>
                <a:gd name="T38" fmla="*/ 143504 w 634"/>
                <a:gd name="T39" fmla="*/ 149507 h 635"/>
                <a:gd name="T40" fmla="*/ 148552 w 634"/>
                <a:gd name="T41" fmla="*/ 160005 h 635"/>
                <a:gd name="T42" fmla="*/ 206963 w 634"/>
                <a:gd name="T43" fmla="*/ 160005 h 635"/>
                <a:gd name="T44" fmla="*/ 116822 w 634"/>
                <a:gd name="T45" fmla="*/ 213219 h 635"/>
                <a:gd name="T46" fmla="*/ 15865 w 634"/>
                <a:gd name="T47" fmla="*/ 128149 h 635"/>
                <a:gd name="T48" fmla="*/ 5408 w 634"/>
                <a:gd name="T49" fmla="*/ 128149 h 635"/>
                <a:gd name="T50" fmla="*/ 116822 w 634"/>
                <a:gd name="T51" fmla="*/ 229509 h 635"/>
                <a:gd name="T52" fmla="*/ 212372 w 634"/>
                <a:gd name="T53" fmla="*/ 170865 h 635"/>
                <a:gd name="T54" fmla="*/ 212372 w 634"/>
                <a:gd name="T55" fmla="*/ 224079 h 635"/>
                <a:gd name="T56" fmla="*/ 223189 w 634"/>
                <a:gd name="T57" fmla="*/ 229509 h 635"/>
                <a:gd name="T58" fmla="*/ 228236 w 634"/>
                <a:gd name="T59" fmla="*/ 224079 h 635"/>
                <a:gd name="T60" fmla="*/ 228236 w 634"/>
                <a:gd name="T61" fmla="*/ 149507 h 635"/>
                <a:gd name="T62" fmla="*/ 223189 w 634"/>
                <a:gd name="T63" fmla="*/ 144077 h 6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34" h="635">
                  <a:moveTo>
                    <a:pt x="30" y="236"/>
                  </a:moveTo>
                  <a:lnTo>
                    <a:pt x="30" y="236"/>
                  </a:lnTo>
                  <a:cubicBezTo>
                    <a:pt x="221" y="236"/>
                    <a:pt x="221" y="236"/>
                    <a:pt x="221" y="236"/>
                  </a:cubicBezTo>
                  <a:cubicBezTo>
                    <a:pt x="236" y="236"/>
                    <a:pt x="236" y="236"/>
                    <a:pt x="236" y="221"/>
                  </a:cubicBezTo>
                  <a:cubicBezTo>
                    <a:pt x="236" y="207"/>
                    <a:pt x="236" y="207"/>
                    <a:pt x="221" y="207"/>
                  </a:cubicBezTo>
                  <a:cubicBezTo>
                    <a:pt x="74" y="207"/>
                    <a:pt x="74" y="207"/>
                    <a:pt x="74" y="207"/>
                  </a:cubicBezTo>
                  <a:cubicBezTo>
                    <a:pt x="118" y="104"/>
                    <a:pt x="207" y="45"/>
                    <a:pt x="324" y="45"/>
                  </a:cubicBezTo>
                  <a:cubicBezTo>
                    <a:pt x="457" y="45"/>
                    <a:pt x="574" y="148"/>
                    <a:pt x="589" y="280"/>
                  </a:cubicBezTo>
                  <a:cubicBezTo>
                    <a:pt x="633" y="280"/>
                    <a:pt x="633" y="280"/>
                    <a:pt x="633" y="280"/>
                  </a:cubicBezTo>
                  <a:cubicBezTo>
                    <a:pt x="619" y="118"/>
                    <a:pt x="486" y="0"/>
                    <a:pt x="324" y="0"/>
                  </a:cubicBezTo>
                  <a:cubicBezTo>
                    <a:pt x="207" y="0"/>
                    <a:pt x="103" y="74"/>
                    <a:pt x="44" y="162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15"/>
                    <a:pt x="30" y="0"/>
                    <a:pt x="30" y="0"/>
                  </a:cubicBezTo>
                  <a:cubicBezTo>
                    <a:pt x="15" y="0"/>
                    <a:pt x="0" y="15"/>
                    <a:pt x="0" y="30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0" y="236"/>
                    <a:pt x="30" y="236"/>
                    <a:pt x="30" y="236"/>
                  </a:cubicBezTo>
                  <a:close/>
                  <a:moveTo>
                    <a:pt x="619" y="398"/>
                  </a:moveTo>
                  <a:lnTo>
                    <a:pt x="619" y="398"/>
                  </a:lnTo>
                  <a:cubicBezTo>
                    <a:pt x="412" y="398"/>
                    <a:pt x="412" y="398"/>
                    <a:pt x="412" y="398"/>
                  </a:cubicBezTo>
                  <a:lnTo>
                    <a:pt x="398" y="413"/>
                  </a:lnTo>
                  <a:cubicBezTo>
                    <a:pt x="398" y="428"/>
                    <a:pt x="412" y="442"/>
                    <a:pt x="412" y="442"/>
                  </a:cubicBezTo>
                  <a:cubicBezTo>
                    <a:pt x="574" y="442"/>
                    <a:pt x="574" y="442"/>
                    <a:pt x="574" y="442"/>
                  </a:cubicBezTo>
                  <a:cubicBezTo>
                    <a:pt x="530" y="530"/>
                    <a:pt x="427" y="589"/>
                    <a:pt x="324" y="589"/>
                  </a:cubicBezTo>
                  <a:cubicBezTo>
                    <a:pt x="177" y="589"/>
                    <a:pt x="74" y="487"/>
                    <a:pt x="44" y="354"/>
                  </a:cubicBezTo>
                  <a:cubicBezTo>
                    <a:pt x="15" y="354"/>
                    <a:pt x="15" y="354"/>
                    <a:pt x="15" y="354"/>
                  </a:cubicBezTo>
                  <a:cubicBezTo>
                    <a:pt x="30" y="516"/>
                    <a:pt x="162" y="634"/>
                    <a:pt x="324" y="634"/>
                  </a:cubicBezTo>
                  <a:cubicBezTo>
                    <a:pt x="442" y="634"/>
                    <a:pt x="545" y="575"/>
                    <a:pt x="589" y="472"/>
                  </a:cubicBezTo>
                  <a:cubicBezTo>
                    <a:pt x="589" y="619"/>
                    <a:pt x="589" y="619"/>
                    <a:pt x="589" y="619"/>
                  </a:cubicBezTo>
                  <a:cubicBezTo>
                    <a:pt x="589" y="619"/>
                    <a:pt x="604" y="634"/>
                    <a:pt x="619" y="634"/>
                  </a:cubicBezTo>
                  <a:lnTo>
                    <a:pt x="633" y="619"/>
                  </a:lnTo>
                  <a:cubicBezTo>
                    <a:pt x="633" y="413"/>
                    <a:pt x="633" y="413"/>
                    <a:pt x="633" y="413"/>
                  </a:cubicBezTo>
                  <a:cubicBezTo>
                    <a:pt x="633" y="398"/>
                    <a:pt x="619" y="398"/>
                    <a:pt x="619" y="398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defTabSz="914217"/>
              <a:endParaRPr lang="en-US">
                <a:solidFill>
                  <a:schemeClr val="bg2"/>
                </a:solidFill>
                <a:cs typeface="B Titr" panose="00000700000000000000" pitchFamily="2" charset="-78"/>
              </a:endParaRP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9130013" y="4629121"/>
              <a:ext cx="320543" cy="216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217" rtl="1"/>
              <a:r>
                <a:rPr lang="fa-IR" dirty="0">
                  <a:solidFill>
                    <a:schemeClr val="bg2"/>
                  </a:solidFill>
                  <a:latin typeface="IRANSans(FaNum) Light" panose="02040503050201020203" pitchFamily="18" charset="-78"/>
                  <a:cs typeface="B Titr" panose="00000700000000000000" pitchFamily="2" charset="-78"/>
                </a:rPr>
                <a:t>بازی</a:t>
              </a:r>
              <a:endParaRPr lang="en-US" dirty="0">
                <a:solidFill>
                  <a:schemeClr val="bg2"/>
                </a:solidFill>
                <a:latin typeface="IRANSans(FaNum) Light" panose="02040503050201020203" pitchFamily="18" charset="-78"/>
                <a:cs typeface="B Titr" panose="00000700000000000000" pitchFamily="2" charset="-78"/>
              </a:endParaRPr>
            </a:p>
          </p:txBody>
        </p:sp>
        <p:sp>
          <p:nvSpPr>
            <p:cNvPr id="206" name="Freeform 24"/>
            <p:cNvSpPr>
              <a:spLocks noChangeArrowheads="1"/>
            </p:cNvSpPr>
            <p:nvPr/>
          </p:nvSpPr>
          <p:spPr bwMode="auto">
            <a:xfrm>
              <a:off x="9569700" y="4591336"/>
              <a:ext cx="257716" cy="307451"/>
            </a:xfrm>
            <a:custGeom>
              <a:avLst/>
              <a:gdLst>
                <a:gd name="T0" fmla="*/ 167990 w 502"/>
                <a:gd name="T1" fmla="*/ 147286 h 601"/>
                <a:gd name="T2" fmla="*/ 155373 w 502"/>
                <a:gd name="T3" fmla="*/ 81187 h 601"/>
                <a:gd name="T4" fmla="*/ 180608 w 502"/>
                <a:gd name="T5" fmla="*/ 81187 h 601"/>
                <a:gd name="T6" fmla="*/ 167990 w 502"/>
                <a:gd name="T7" fmla="*/ 147286 h 601"/>
                <a:gd name="T8" fmla="*/ 134825 w 502"/>
                <a:gd name="T9" fmla="*/ 174947 h 601"/>
                <a:gd name="T10" fmla="*/ 127254 w 502"/>
                <a:gd name="T11" fmla="*/ 177821 h 601"/>
                <a:gd name="T12" fmla="*/ 127254 w 502"/>
                <a:gd name="T13" fmla="*/ 182850 h 601"/>
                <a:gd name="T14" fmla="*/ 114637 w 502"/>
                <a:gd name="T15" fmla="*/ 215541 h 601"/>
                <a:gd name="T16" fmla="*/ 101659 w 502"/>
                <a:gd name="T17" fmla="*/ 182850 h 601"/>
                <a:gd name="T18" fmla="*/ 101659 w 502"/>
                <a:gd name="T19" fmla="*/ 177821 h 601"/>
                <a:gd name="T20" fmla="*/ 78948 w 502"/>
                <a:gd name="T21" fmla="*/ 174947 h 601"/>
                <a:gd name="T22" fmla="*/ 78948 w 502"/>
                <a:gd name="T23" fmla="*/ 177821 h 601"/>
                <a:gd name="T24" fmla="*/ 78948 w 502"/>
                <a:gd name="T25" fmla="*/ 202968 h 601"/>
                <a:gd name="T26" fmla="*/ 55877 w 502"/>
                <a:gd name="T27" fmla="*/ 202968 h 601"/>
                <a:gd name="T28" fmla="*/ 55877 w 502"/>
                <a:gd name="T29" fmla="*/ 177821 h 601"/>
                <a:gd name="T30" fmla="*/ 55877 w 502"/>
                <a:gd name="T31" fmla="*/ 174947 h 601"/>
                <a:gd name="T32" fmla="*/ 33165 w 502"/>
                <a:gd name="T33" fmla="*/ 159859 h 601"/>
                <a:gd name="T34" fmla="*/ 33165 w 502"/>
                <a:gd name="T35" fmla="*/ 78672 h 601"/>
                <a:gd name="T36" fmla="*/ 35689 w 502"/>
                <a:gd name="T37" fmla="*/ 68614 h 601"/>
                <a:gd name="T38" fmla="*/ 147803 w 502"/>
                <a:gd name="T39" fmla="*/ 68614 h 601"/>
                <a:gd name="T40" fmla="*/ 147803 w 502"/>
                <a:gd name="T41" fmla="*/ 86216 h 601"/>
                <a:gd name="T42" fmla="*/ 134825 w 502"/>
                <a:gd name="T43" fmla="*/ 174947 h 601"/>
                <a:gd name="T44" fmla="*/ 63447 w 502"/>
                <a:gd name="T45" fmla="*/ 17602 h 601"/>
                <a:gd name="T46" fmla="*/ 58400 w 502"/>
                <a:gd name="T47" fmla="*/ 10059 h 601"/>
                <a:gd name="T48" fmla="*/ 53353 w 502"/>
                <a:gd name="T49" fmla="*/ 0 h 601"/>
                <a:gd name="T50" fmla="*/ 60923 w 502"/>
                <a:gd name="T51" fmla="*/ 10059 h 601"/>
                <a:gd name="T52" fmla="*/ 65970 w 502"/>
                <a:gd name="T53" fmla="*/ 15088 h 601"/>
                <a:gd name="T54" fmla="*/ 114637 w 502"/>
                <a:gd name="T55" fmla="*/ 15088 h 601"/>
                <a:gd name="T56" fmla="*/ 119684 w 502"/>
                <a:gd name="T57" fmla="*/ 10059 h 601"/>
                <a:gd name="T58" fmla="*/ 127254 w 502"/>
                <a:gd name="T59" fmla="*/ 0 h 601"/>
                <a:gd name="T60" fmla="*/ 124731 w 502"/>
                <a:gd name="T61" fmla="*/ 10059 h 601"/>
                <a:gd name="T62" fmla="*/ 119684 w 502"/>
                <a:gd name="T63" fmla="*/ 17602 h 601"/>
                <a:gd name="T64" fmla="*/ 33165 w 502"/>
                <a:gd name="T65" fmla="*/ 60711 h 601"/>
                <a:gd name="T66" fmla="*/ 114637 w 502"/>
                <a:gd name="T67" fmla="*/ 43108 h 601"/>
                <a:gd name="T68" fmla="*/ 122207 w 502"/>
                <a:gd name="T69" fmla="*/ 38079 h 601"/>
                <a:gd name="T70" fmla="*/ 109590 w 502"/>
                <a:gd name="T71" fmla="*/ 38079 h 601"/>
                <a:gd name="T72" fmla="*/ 65970 w 502"/>
                <a:gd name="T73" fmla="*/ 43108 h 601"/>
                <a:gd name="T74" fmla="*/ 71017 w 502"/>
                <a:gd name="T75" fmla="*/ 38079 h 601"/>
                <a:gd name="T76" fmla="*/ 60923 w 502"/>
                <a:gd name="T77" fmla="*/ 38079 h 601"/>
                <a:gd name="T78" fmla="*/ 12617 w 502"/>
                <a:gd name="T79" fmla="*/ 147286 h 601"/>
                <a:gd name="T80" fmla="*/ 0 w 502"/>
                <a:gd name="T81" fmla="*/ 134354 h 601"/>
                <a:gd name="T82" fmla="*/ 12617 w 502"/>
                <a:gd name="T83" fmla="*/ 68614 h 601"/>
                <a:gd name="T84" fmla="*/ 25235 w 502"/>
                <a:gd name="T85" fmla="*/ 134354 h 60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02" h="601">
                  <a:moveTo>
                    <a:pt x="466" y="410"/>
                  </a:moveTo>
                  <a:lnTo>
                    <a:pt x="466" y="410"/>
                  </a:lnTo>
                  <a:cubicBezTo>
                    <a:pt x="452" y="410"/>
                    <a:pt x="431" y="396"/>
                    <a:pt x="431" y="374"/>
                  </a:cubicBezTo>
                  <a:cubicBezTo>
                    <a:pt x="431" y="226"/>
                    <a:pt x="431" y="226"/>
                    <a:pt x="431" y="226"/>
                  </a:cubicBezTo>
                  <a:cubicBezTo>
                    <a:pt x="431" y="205"/>
                    <a:pt x="452" y="191"/>
                    <a:pt x="466" y="191"/>
                  </a:cubicBezTo>
                  <a:cubicBezTo>
                    <a:pt x="487" y="191"/>
                    <a:pt x="501" y="205"/>
                    <a:pt x="501" y="226"/>
                  </a:cubicBezTo>
                  <a:cubicBezTo>
                    <a:pt x="501" y="374"/>
                    <a:pt x="501" y="374"/>
                    <a:pt x="501" y="374"/>
                  </a:cubicBezTo>
                  <a:cubicBezTo>
                    <a:pt x="501" y="396"/>
                    <a:pt x="487" y="410"/>
                    <a:pt x="466" y="410"/>
                  </a:cubicBezTo>
                  <a:close/>
                  <a:moveTo>
                    <a:pt x="374" y="487"/>
                  </a:moveTo>
                  <a:lnTo>
                    <a:pt x="374" y="487"/>
                  </a:lnTo>
                  <a:cubicBezTo>
                    <a:pt x="346" y="487"/>
                    <a:pt x="346" y="487"/>
                    <a:pt x="346" y="487"/>
                  </a:cubicBezTo>
                  <a:cubicBezTo>
                    <a:pt x="353" y="487"/>
                    <a:pt x="353" y="487"/>
                    <a:pt x="353" y="495"/>
                  </a:cubicBezTo>
                  <a:cubicBezTo>
                    <a:pt x="353" y="509"/>
                    <a:pt x="353" y="509"/>
                    <a:pt x="353" y="509"/>
                  </a:cubicBezTo>
                  <a:cubicBezTo>
                    <a:pt x="353" y="565"/>
                    <a:pt x="353" y="565"/>
                    <a:pt x="353" y="565"/>
                  </a:cubicBezTo>
                  <a:cubicBezTo>
                    <a:pt x="353" y="586"/>
                    <a:pt x="332" y="600"/>
                    <a:pt x="318" y="600"/>
                  </a:cubicBezTo>
                  <a:cubicBezTo>
                    <a:pt x="297" y="600"/>
                    <a:pt x="282" y="586"/>
                    <a:pt x="282" y="565"/>
                  </a:cubicBezTo>
                  <a:cubicBezTo>
                    <a:pt x="282" y="509"/>
                    <a:pt x="282" y="509"/>
                    <a:pt x="282" y="509"/>
                  </a:cubicBezTo>
                  <a:cubicBezTo>
                    <a:pt x="282" y="495"/>
                    <a:pt x="282" y="495"/>
                    <a:pt x="282" y="495"/>
                  </a:cubicBezTo>
                  <a:cubicBezTo>
                    <a:pt x="282" y="487"/>
                    <a:pt x="282" y="487"/>
                    <a:pt x="282" y="487"/>
                  </a:cubicBezTo>
                  <a:cubicBezTo>
                    <a:pt x="219" y="487"/>
                    <a:pt x="219" y="487"/>
                    <a:pt x="219" y="487"/>
                  </a:cubicBezTo>
                  <a:cubicBezTo>
                    <a:pt x="219" y="487"/>
                    <a:pt x="219" y="487"/>
                    <a:pt x="219" y="495"/>
                  </a:cubicBezTo>
                  <a:cubicBezTo>
                    <a:pt x="219" y="509"/>
                    <a:pt x="219" y="509"/>
                    <a:pt x="219" y="509"/>
                  </a:cubicBezTo>
                  <a:cubicBezTo>
                    <a:pt x="219" y="565"/>
                    <a:pt x="219" y="565"/>
                    <a:pt x="219" y="565"/>
                  </a:cubicBezTo>
                  <a:cubicBezTo>
                    <a:pt x="219" y="586"/>
                    <a:pt x="205" y="600"/>
                    <a:pt x="190" y="600"/>
                  </a:cubicBezTo>
                  <a:cubicBezTo>
                    <a:pt x="169" y="600"/>
                    <a:pt x="155" y="586"/>
                    <a:pt x="155" y="565"/>
                  </a:cubicBezTo>
                  <a:cubicBezTo>
                    <a:pt x="155" y="509"/>
                    <a:pt x="155" y="509"/>
                    <a:pt x="155" y="509"/>
                  </a:cubicBezTo>
                  <a:cubicBezTo>
                    <a:pt x="155" y="495"/>
                    <a:pt x="155" y="495"/>
                    <a:pt x="155" y="495"/>
                  </a:cubicBezTo>
                  <a:cubicBezTo>
                    <a:pt x="155" y="487"/>
                    <a:pt x="155" y="487"/>
                    <a:pt x="155" y="487"/>
                  </a:cubicBezTo>
                  <a:cubicBezTo>
                    <a:pt x="127" y="487"/>
                    <a:pt x="127" y="487"/>
                    <a:pt x="127" y="487"/>
                  </a:cubicBezTo>
                  <a:cubicBezTo>
                    <a:pt x="106" y="487"/>
                    <a:pt x="92" y="466"/>
                    <a:pt x="92" y="445"/>
                  </a:cubicBezTo>
                  <a:cubicBezTo>
                    <a:pt x="92" y="240"/>
                    <a:pt x="92" y="240"/>
                    <a:pt x="92" y="240"/>
                  </a:cubicBezTo>
                  <a:cubicBezTo>
                    <a:pt x="92" y="219"/>
                    <a:pt x="92" y="219"/>
                    <a:pt x="92" y="219"/>
                  </a:cubicBezTo>
                  <a:cubicBezTo>
                    <a:pt x="92" y="191"/>
                    <a:pt x="92" y="191"/>
                    <a:pt x="92" y="191"/>
                  </a:cubicBezTo>
                  <a:cubicBezTo>
                    <a:pt x="99" y="191"/>
                    <a:pt x="99" y="191"/>
                    <a:pt x="99" y="191"/>
                  </a:cubicBezTo>
                  <a:cubicBezTo>
                    <a:pt x="410" y="191"/>
                    <a:pt x="410" y="191"/>
                    <a:pt x="410" y="191"/>
                  </a:cubicBezTo>
                  <a:cubicBezTo>
                    <a:pt x="410" y="219"/>
                    <a:pt x="410" y="219"/>
                    <a:pt x="410" y="219"/>
                  </a:cubicBezTo>
                  <a:cubicBezTo>
                    <a:pt x="410" y="240"/>
                    <a:pt x="410" y="240"/>
                    <a:pt x="410" y="240"/>
                  </a:cubicBezTo>
                  <a:cubicBezTo>
                    <a:pt x="410" y="445"/>
                    <a:pt x="410" y="445"/>
                    <a:pt x="410" y="445"/>
                  </a:cubicBezTo>
                  <a:cubicBezTo>
                    <a:pt x="410" y="466"/>
                    <a:pt x="395" y="487"/>
                    <a:pt x="374" y="487"/>
                  </a:cubicBezTo>
                  <a:close/>
                  <a:moveTo>
                    <a:pt x="176" y="49"/>
                  </a:moveTo>
                  <a:lnTo>
                    <a:pt x="176" y="49"/>
                  </a:lnTo>
                  <a:cubicBezTo>
                    <a:pt x="169" y="42"/>
                    <a:pt x="169" y="42"/>
                    <a:pt x="169" y="42"/>
                  </a:cubicBezTo>
                  <a:cubicBezTo>
                    <a:pt x="162" y="28"/>
                    <a:pt x="162" y="28"/>
                    <a:pt x="162" y="28"/>
                  </a:cubicBezTo>
                  <a:cubicBezTo>
                    <a:pt x="148" y="7"/>
                    <a:pt x="148" y="7"/>
                    <a:pt x="148" y="7"/>
                  </a:cubicBezTo>
                  <a:lnTo>
                    <a:pt x="148" y="0"/>
                  </a:lnTo>
                  <a:lnTo>
                    <a:pt x="155" y="0"/>
                  </a:lnTo>
                  <a:cubicBezTo>
                    <a:pt x="169" y="28"/>
                    <a:pt x="169" y="28"/>
                    <a:pt x="169" y="28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183" y="42"/>
                    <a:pt x="183" y="42"/>
                    <a:pt x="183" y="42"/>
                  </a:cubicBezTo>
                  <a:cubicBezTo>
                    <a:pt x="205" y="35"/>
                    <a:pt x="226" y="35"/>
                    <a:pt x="254" y="35"/>
                  </a:cubicBezTo>
                  <a:cubicBezTo>
                    <a:pt x="275" y="35"/>
                    <a:pt x="297" y="35"/>
                    <a:pt x="318" y="42"/>
                  </a:cubicBezTo>
                  <a:cubicBezTo>
                    <a:pt x="325" y="35"/>
                    <a:pt x="325" y="35"/>
                    <a:pt x="325" y="35"/>
                  </a:cubicBezTo>
                  <a:cubicBezTo>
                    <a:pt x="332" y="28"/>
                    <a:pt x="332" y="28"/>
                    <a:pt x="332" y="28"/>
                  </a:cubicBezTo>
                  <a:cubicBezTo>
                    <a:pt x="346" y="0"/>
                    <a:pt x="346" y="0"/>
                    <a:pt x="346" y="0"/>
                  </a:cubicBezTo>
                  <a:lnTo>
                    <a:pt x="353" y="0"/>
                  </a:lnTo>
                  <a:cubicBezTo>
                    <a:pt x="360" y="0"/>
                    <a:pt x="360" y="7"/>
                    <a:pt x="360" y="7"/>
                  </a:cubicBezTo>
                  <a:cubicBezTo>
                    <a:pt x="346" y="28"/>
                    <a:pt x="346" y="28"/>
                    <a:pt x="346" y="28"/>
                  </a:cubicBezTo>
                  <a:cubicBezTo>
                    <a:pt x="339" y="42"/>
                    <a:pt x="339" y="42"/>
                    <a:pt x="339" y="42"/>
                  </a:cubicBezTo>
                  <a:cubicBezTo>
                    <a:pt x="332" y="49"/>
                    <a:pt x="332" y="49"/>
                    <a:pt x="332" y="49"/>
                  </a:cubicBezTo>
                  <a:cubicBezTo>
                    <a:pt x="381" y="71"/>
                    <a:pt x="410" y="120"/>
                    <a:pt x="410" y="169"/>
                  </a:cubicBezTo>
                  <a:cubicBezTo>
                    <a:pt x="92" y="169"/>
                    <a:pt x="92" y="169"/>
                    <a:pt x="92" y="169"/>
                  </a:cubicBezTo>
                  <a:cubicBezTo>
                    <a:pt x="92" y="120"/>
                    <a:pt x="127" y="71"/>
                    <a:pt x="176" y="49"/>
                  </a:cubicBezTo>
                  <a:close/>
                  <a:moveTo>
                    <a:pt x="318" y="120"/>
                  </a:moveTo>
                  <a:lnTo>
                    <a:pt x="318" y="120"/>
                  </a:lnTo>
                  <a:cubicBezTo>
                    <a:pt x="332" y="120"/>
                    <a:pt x="339" y="113"/>
                    <a:pt x="339" y="106"/>
                  </a:cubicBezTo>
                  <a:cubicBezTo>
                    <a:pt x="339" y="92"/>
                    <a:pt x="332" y="85"/>
                    <a:pt x="318" y="85"/>
                  </a:cubicBezTo>
                  <a:cubicBezTo>
                    <a:pt x="311" y="85"/>
                    <a:pt x="304" y="92"/>
                    <a:pt x="304" y="106"/>
                  </a:cubicBezTo>
                  <a:cubicBezTo>
                    <a:pt x="304" y="113"/>
                    <a:pt x="311" y="120"/>
                    <a:pt x="318" y="120"/>
                  </a:cubicBezTo>
                  <a:close/>
                  <a:moveTo>
                    <a:pt x="183" y="120"/>
                  </a:moveTo>
                  <a:lnTo>
                    <a:pt x="183" y="120"/>
                  </a:lnTo>
                  <a:cubicBezTo>
                    <a:pt x="190" y="120"/>
                    <a:pt x="197" y="113"/>
                    <a:pt x="197" y="106"/>
                  </a:cubicBezTo>
                  <a:cubicBezTo>
                    <a:pt x="197" y="92"/>
                    <a:pt x="190" y="85"/>
                    <a:pt x="183" y="85"/>
                  </a:cubicBezTo>
                  <a:cubicBezTo>
                    <a:pt x="176" y="85"/>
                    <a:pt x="169" y="92"/>
                    <a:pt x="169" y="106"/>
                  </a:cubicBezTo>
                  <a:cubicBezTo>
                    <a:pt x="169" y="113"/>
                    <a:pt x="176" y="120"/>
                    <a:pt x="183" y="120"/>
                  </a:cubicBezTo>
                  <a:close/>
                  <a:moveTo>
                    <a:pt x="35" y="410"/>
                  </a:moveTo>
                  <a:lnTo>
                    <a:pt x="35" y="410"/>
                  </a:lnTo>
                  <a:cubicBezTo>
                    <a:pt x="21" y="410"/>
                    <a:pt x="0" y="396"/>
                    <a:pt x="0" y="374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0" y="205"/>
                    <a:pt x="21" y="191"/>
                    <a:pt x="35" y="191"/>
                  </a:cubicBezTo>
                  <a:cubicBezTo>
                    <a:pt x="56" y="191"/>
                    <a:pt x="70" y="205"/>
                    <a:pt x="70" y="226"/>
                  </a:cubicBezTo>
                  <a:cubicBezTo>
                    <a:pt x="70" y="374"/>
                    <a:pt x="70" y="374"/>
                    <a:pt x="70" y="374"/>
                  </a:cubicBezTo>
                  <a:cubicBezTo>
                    <a:pt x="70" y="396"/>
                    <a:pt x="56" y="410"/>
                    <a:pt x="35" y="410"/>
                  </a:cubicBezTo>
                  <a:close/>
                </a:path>
              </a:pathLst>
            </a:cu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defTabSz="914217"/>
              <a:endParaRPr lang="en-US">
                <a:solidFill>
                  <a:schemeClr val="bg2"/>
                </a:solidFill>
                <a:cs typeface="B Titr" panose="00000700000000000000" pitchFamily="2" charset="-78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504811" y="3070653"/>
              <a:ext cx="383003" cy="367825"/>
              <a:chOff x="9540961" y="3046561"/>
              <a:chExt cx="268384" cy="268384"/>
            </a:xfrm>
          </p:grpSpPr>
          <p:sp>
            <p:nvSpPr>
              <p:cNvPr id="208" name="Freeform 90"/>
              <p:cNvSpPr>
                <a:spLocks noChangeArrowheads="1"/>
              </p:cNvSpPr>
              <p:nvPr/>
            </p:nvSpPr>
            <p:spPr bwMode="auto">
              <a:xfrm>
                <a:off x="9540961" y="3046561"/>
                <a:ext cx="268384" cy="268384"/>
              </a:xfrm>
              <a:custGeom>
                <a:avLst/>
                <a:gdLst>
                  <a:gd name="T0" fmla="*/ 1696 w 1697"/>
                  <a:gd name="T1" fmla="*/ 848 h 1696"/>
                  <a:gd name="T2" fmla="*/ 1696 w 1697"/>
                  <a:gd name="T3" fmla="*/ 848 h 1696"/>
                  <a:gd name="T4" fmla="*/ 848 w 1697"/>
                  <a:gd name="T5" fmla="*/ 0 h 1696"/>
                  <a:gd name="T6" fmla="*/ 0 w 1697"/>
                  <a:gd name="T7" fmla="*/ 848 h 1696"/>
                  <a:gd name="T8" fmla="*/ 848 w 1697"/>
                  <a:gd name="T9" fmla="*/ 1695 h 1696"/>
                  <a:gd name="T10" fmla="*/ 1696 w 1697"/>
                  <a:gd name="T11" fmla="*/ 848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97" h="1696">
                    <a:moveTo>
                      <a:pt x="1696" y="848"/>
                    </a:moveTo>
                    <a:lnTo>
                      <a:pt x="1696" y="848"/>
                    </a:lnTo>
                    <a:cubicBezTo>
                      <a:pt x="1696" y="376"/>
                      <a:pt x="1313" y="0"/>
                      <a:pt x="848" y="0"/>
                    </a:cubicBezTo>
                    <a:cubicBezTo>
                      <a:pt x="377" y="0"/>
                      <a:pt x="0" y="376"/>
                      <a:pt x="0" y="848"/>
                    </a:cubicBezTo>
                    <a:cubicBezTo>
                      <a:pt x="0" y="1313"/>
                      <a:pt x="377" y="1695"/>
                      <a:pt x="848" y="1695"/>
                    </a:cubicBezTo>
                    <a:cubicBezTo>
                      <a:pt x="1313" y="1695"/>
                      <a:pt x="1696" y="1313"/>
                      <a:pt x="1696" y="848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defTabSz="914217">
                  <a:defRPr/>
                </a:pPr>
                <a:endParaRPr lang="en-US">
                  <a:solidFill>
                    <a:schemeClr val="bg2"/>
                  </a:solidFill>
                  <a:cs typeface="B Titr" panose="00000700000000000000" pitchFamily="2" charset="-78"/>
                </a:endParaRPr>
              </a:p>
            </p:txBody>
          </p:sp>
          <p:sp>
            <p:nvSpPr>
              <p:cNvPr id="209" name="Freeform 101"/>
              <p:cNvSpPr>
                <a:spLocks noChangeArrowheads="1"/>
              </p:cNvSpPr>
              <p:nvPr/>
            </p:nvSpPr>
            <p:spPr bwMode="auto">
              <a:xfrm>
                <a:off x="9616364" y="3096598"/>
                <a:ext cx="116515" cy="168120"/>
              </a:xfrm>
              <a:custGeom>
                <a:avLst/>
                <a:gdLst>
                  <a:gd name="T0" fmla="*/ 0 w 737"/>
                  <a:gd name="T1" fmla="*/ 148935 h 1061"/>
                  <a:gd name="T2" fmla="*/ 16098 w 737"/>
                  <a:gd name="T3" fmla="*/ 488765 h 1061"/>
                  <a:gd name="T4" fmla="*/ 338525 w 737"/>
                  <a:gd name="T5" fmla="*/ 472165 h 1061"/>
                  <a:gd name="T6" fmla="*/ 333006 w 737"/>
                  <a:gd name="T7" fmla="*/ 2767 h 1061"/>
                  <a:gd name="T8" fmla="*/ 5519 w 737"/>
                  <a:gd name="T9" fmla="*/ 2767 h 1061"/>
                  <a:gd name="T10" fmla="*/ 78652 w 737"/>
                  <a:gd name="T11" fmla="*/ 453260 h 1061"/>
                  <a:gd name="T12" fmla="*/ 37716 w 737"/>
                  <a:gd name="T13" fmla="*/ 456027 h 1061"/>
                  <a:gd name="T14" fmla="*/ 37716 w 737"/>
                  <a:gd name="T15" fmla="*/ 412684 h 1061"/>
                  <a:gd name="T16" fmla="*/ 78652 w 737"/>
                  <a:gd name="T17" fmla="*/ 453260 h 1061"/>
                  <a:gd name="T18" fmla="*/ 75892 w 737"/>
                  <a:gd name="T19" fmla="*/ 377179 h 1061"/>
                  <a:gd name="T20" fmla="*/ 34956 w 737"/>
                  <a:gd name="T21" fmla="*/ 339369 h 1061"/>
                  <a:gd name="T22" fmla="*/ 78652 w 737"/>
                  <a:gd name="T23" fmla="*/ 339369 h 1061"/>
                  <a:gd name="T24" fmla="*/ 78652 w 737"/>
                  <a:gd name="T25" fmla="*/ 298331 h 1061"/>
                  <a:gd name="T26" fmla="*/ 34956 w 737"/>
                  <a:gd name="T27" fmla="*/ 298331 h 1061"/>
                  <a:gd name="T28" fmla="*/ 75892 w 737"/>
                  <a:gd name="T29" fmla="*/ 260521 h 1061"/>
                  <a:gd name="T30" fmla="*/ 154084 w 737"/>
                  <a:gd name="T31" fmla="*/ 453260 h 1061"/>
                  <a:gd name="T32" fmla="*/ 113608 w 737"/>
                  <a:gd name="T33" fmla="*/ 456027 h 1061"/>
                  <a:gd name="T34" fmla="*/ 113608 w 737"/>
                  <a:gd name="T35" fmla="*/ 412684 h 1061"/>
                  <a:gd name="T36" fmla="*/ 154084 w 737"/>
                  <a:gd name="T37" fmla="*/ 453260 h 1061"/>
                  <a:gd name="T38" fmla="*/ 151324 w 737"/>
                  <a:gd name="T39" fmla="*/ 377179 h 1061"/>
                  <a:gd name="T40" fmla="*/ 110849 w 737"/>
                  <a:gd name="T41" fmla="*/ 339369 h 1061"/>
                  <a:gd name="T42" fmla="*/ 154084 w 737"/>
                  <a:gd name="T43" fmla="*/ 339369 h 1061"/>
                  <a:gd name="T44" fmla="*/ 154084 w 737"/>
                  <a:gd name="T45" fmla="*/ 298331 h 1061"/>
                  <a:gd name="T46" fmla="*/ 110849 w 737"/>
                  <a:gd name="T47" fmla="*/ 298331 h 1061"/>
                  <a:gd name="T48" fmla="*/ 151324 w 737"/>
                  <a:gd name="T49" fmla="*/ 260521 h 1061"/>
                  <a:gd name="T50" fmla="*/ 154084 w 737"/>
                  <a:gd name="T51" fmla="*/ 222250 h 1061"/>
                  <a:gd name="T52" fmla="*/ 37716 w 737"/>
                  <a:gd name="T53" fmla="*/ 225016 h 1061"/>
                  <a:gd name="T54" fmla="*/ 37716 w 737"/>
                  <a:gd name="T55" fmla="*/ 184440 h 1061"/>
                  <a:gd name="T56" fmla="*/ 154084 w 737"/>
                  <a:gd name="T57" fmla="*/ 222250 h 1061"/>
                  <a:gd name="T58" fmla="*/ 227217 w 737"/>
                  <a:gd name="T59" fmla="*/ 456027 h 1061"/>
                  <a:gd name="T60" fmla="*/ 189500 w 737"/>
                  <a:gd name="T61" fmla="*/ 415450 h 1061"/>
                  <a:gd name="T62" fmla="*/ 229976 w 737"/>
                  <a:gd name="T63" fmla="*/ 415450 h 1061"/>
                  <a:gd name="T64" fmla="*/ 229976 w 737"/>
                  <a:gd name="T65" fmla="*/ 374412 h 1061"/>
                  <a:gd name="T66" fmla="*/ 189500 w 737"/>
                  <a:gd name="T67" fmla="*/ 374412 h 1061"/>
                  <a:gd name="T68" fmla="*/ 227217 w 737"/>
                  <a:gd name="T69" fmla="*/ 336602 h 1061"/>
                  <a:gd name="T70" fmla="*/ 229976 w 737"/>
                  <a:gd name="T71" fmla="*/ 298331 h 1061"/>
                  <a:gd name="T72" fmla="*/ 192260 w 737"/>
                  <a:gd name="T73" fmla="*/ 301098 h 1061"/>
                  <a:gd name="T74" fmla="*/ 192260 w 737"/>
                  <a:gd name="T75" fmla="*/ 260521 h 1061"/>
                  <a:gd name="T76" fmla="*/ 229976 w 737"/>
                  <a:gd name="T77" fmla="*/ 298331 h 1061"/>
                  <a:gd name="T78" fmla="*/ 227217 w 737"/>
                  <a:gd name="T79" fmla="*/ 225016 h 1061"/>
                  <a:gd name="T80" fmla="*/ 189500 w 737"/>
                  <a:gd name="T81" fmla="*/ 187206 h 1061"/>
                  <a:gd name="T82" fmla="*/ 229976 w 737"/>
                  <a:gd name="T83" fmla="*/ 187206 h 1061"/>
                  <a:gd name="T84" fmla="*/ 305868 w 737"/>
                  <a:gd name="T85" fmla="*/ 453260 h 1061"/>
                  <a:gd name="T86" fmla="*/ 265393 w 737"/>
                  <a:gd name="T87" fmla="*/ 453260 h 1061"/>
                  <a:gd name="T88" fmla="*/ 303109 w 737"/>
                  <a:gd name="T89" fmla="*/ 412684 h 1061"/>
                  <a:gd name="T90" fmla="*/ 305868 w 737"/>
                  <a:gd name="T91" fmla="*/ 374412 h 1061"/>
                  <a:gd name="T92" fmla="*/ 268152 w 737"/>
                  <a:gd name="T93" fmla="*/ 377179 h 1061"/>
                  <a:gd name="T94" fmla="*/ 268152 w 737"/>
                  <a:gd name="T95" fmla="*/ 336602 h 1061"/>
                  <a:gd name="T96" fmla="*/ 305868 w 737"/>
                  <a:gd name="T97" fmla="*/ 374412 h 1061"/>
                  <a:gd name="T98" fmla="*/ 303109 w 737"/>
                  <a:gd name="T99" fmla="*/ 301098 h 1061"/>
                  <a:gd name="T100" fmla="*/ 265393 w 737"/>
                  <a:gd name="T101" fmla="*/ 263288 h 1061"/>
                  <a:gd name="T102" fmla="*/ 305868 w 737"/>
                  <a:gd name="T103" fmla="*/ 263288 h 1061"/>
                  <a:gd name="T104" fmla="*/ 305868 w 737"/>
                  <a:gd name="T105" fmla="*/ 222250 h 1061"/>
                  <a:gd name="T106" fmla="*/ 265393 w 737"/>
                  <a:gd name="T107" fmla="*/ 222250 h 1061"/>
                  <a:gd name="T108" fmla="*/ 303109 w 737"/>
                  <a:gd name="T109" fmla="*/ 184440 h 1061"/>
                  <a:gd name="T110" fmla="*/ 29897 w 737"/>
                  <a:gd name="T111" fmla="*/ 35044 h 1061"/>
                  <a:gd name="T112" fmla="*/ 37716 w 737"/>
                  <a:gd name="T113" fmla="*/ 26744 h 1061"/>
                  <a:gd name="T114" fmla="*/ 314148 w 737"/>
                  <a:gd name="T115" fmla="*/ 35044 h 1061"/>
                  <a:gd name="T116" fmla="*/ 303109 w 737"/>
                  <a:gd name="T117" fmla="*/ 122191 h 1061"/>
                  <a:gd name="T118" fmla="*/ 29897 w 737"/>
                  <a:gd name="T119" fmla="*/ 113891 h 106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737" h="1061">
                    <a:moveTo>
                      <a:pt x="0" y="312"/>
                    </a:moveTo>
                    <a:lnTo>
                      <a:pt x="0" y="312"/>
                    </a:lnTo>
                    <a:cubicBezTo>
                      <a:pt x="0" y="323"/>
                      <a:pt x="0" y="323"/>
                      <a:pt x="0" y="323"/>
                    </a:cubicBezTo>
                    <a:cubicBezTo>
                      <a:pt x="0" y="1024"/>
                      <a:pt x="0" y="1024"/>
                      <a:pt x="0" y="1024"/>
                    </a:cubicBezTo>
                    <a:cubicBezTo>
                      <a:pt x="0" y="1036"/>
                      <a:pt x="6" y="1042"/>
                      <a:pt x="12" y="1048"/>
                    </a:cubicBezTo>
                    <a:cubicBezTo>
                      <a:pt x="17" y="1054"/>
                      <a:pt x="29" y="1060"/>
                      <a:pt x="35" y="1060"/>
                    </a:cubicBezTo>
                    <a:cubicBezTo>
                      <a:pt x="700" y="1060"/>
                      <a:pt x="700" y="1060"/>
                      <a:pt x="700" y="1060"/>
                    </a:cubicBezTo>
                    <a:cubicBezTo>
                      <a:pt x="712" y="1060"/>
                      <a:pt x="718" y="1054"/>
                      <a:pt x="724" y="1048"/>
                    </a:cubicBezTo>
                    <a:cubicBezTo>
                      <a:pt x="736" y="1042"/>
                      <a:pt x="736" y="1036"/>
                      <a:pt x="736" y="1024"/>
                    </a:cubicBezTo>
                    <a:cubicBezTo>
                      <a:pt x="736" y="323"/>
                      <a:pt x="736" y="323"/>
                      <a:pt x="736" y="323"/>
                    </a:cubicBezTo>
                    <a:cubicBezTo>
                      <a:pt x="736" y="35"/>
                      <a:pt x="736" y="35"/>
                      <a:pt x="736" y="35"/>
                    </a:cubicBezTo>
                    <a:cubicBezTo>
                      <a:pt x="736" y="23"/>
                      <a:pt x="736" y="17"/>
                      <a:pt x="724" y="6"/>
                    </a:cubicBezTo>
                    <a:cubicBezTo>
                      <a:pt x="718" y="0"/>
                      <a:pt x="712" y="0"/>
                      <a:pt x="700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29" y="0"/>
                      <a:pt x="17" y="0"/>
                      <a:pt x="12" y="6"/>
                    </a:cubicBezTo>
                    <a:cubicBezTo>
                      <a:pt x="6" y="17"/>
                      <a:pt x="0" y="23"/>
                      <a:pt x="0" y="35"/>
                    </a:cubicBezTo>
                    <a:cubicBezTo>
                      <a:pt x="0" y="312"/>
                      <a:pt x="0" y="312"/>
                      <a:pt x="0" y="312"/>
                    </a:cubicBezTo>
                    <a:close/>
                    <a:moveTo>
                      <a:pt x="171" y="983"/>
                    </a:moveTo>
                    <a:lnTo>
                      <a:pt x="171" y="983"/>
                    </a:lnTo>
                    <a:lnTo>
                      <a:pt x="165" y="989"/>
                    </a:lnTo>
                    <a:cubicBezTo>
                      <a:pt x="82" y="989"/>
                      <a:pt x="82" y="989"/>
                      <a:pt x="82" y="989"/>
                    </a:cubicBezTo>
                    <a:lnTo>
                      <a:pt x="76" y="983"/>
                    </a:lnTo>
                    <a:cubicBezTo>
                      <a:pt x="76" y="901"/>
                      <a:pt x="76" y="901"/>
                      <a:pt x="76" y="901"/>
                    </a:cubicBezTo>
                    <a:lnTo>
                      <a:pt x="82" y="895"/>
                    </a:lnTo>
                    <a:cubicBezTo>
                      <a:pt x="165" y="895"/>
                      <a:pt x="165" y="895"/>
                      <a:pt x="165" y="895"/>
                    </a:cubicBezTo>
                    <a:lnTo>
                      <a:pt x="171" y="901"/>
                    </a:lnTo>
                    <a:lnTo>
                      <a:pt x="171" y="983"/>
                    </a:lnTo>
                    <a:close/>
                    <a:moveTo>
                      <a:pt x="171" y="812"/>
                    </a:moveTo>
                    <a:lnTo>
                      <a:pt x="171" y="812"/>
                    </a:lnTo>
                    <a:cubicBezTo>
                      <a:pt x="171" y="818"/>
                      <a:pt x="165" y="818"/>
                      <a:pt x="165" y="818"/>
                    </a:cubicBezTo>
                    <a:cubicBezTo>
                      <a:pt x="82" y="818"/>
                      <a:pt x="82" y="818"/>
                      <a:pt x="82" y="818"/>
                    </a:cubicBezTo>
                    <a:cubicBezTo>
                      <a:pt x="82" y="818"/>
                      <a:pt x="76" y="818"/>
                      <a:pt x="76" y="812"/>
                    </a:cubicBezTo>
                    <a:cubicBezTo>
                      <a:pt x="76" y="736"/>
                      <a:pt x="76" y="736"/>
                      <a:pt x="76" y="736"/>
                    </a:cubicBezTo>
                    <a:cubicBezTo>
                      <a:pt x="76" y="730"/>
                      <a:pt x="82" y="730"/>
                      <a:pt x="82" y="730"/>
                    </a:cubicBezTo>
                    <a:cubicBezTo>
                      <a:pt x="165" y="730"/>
                      <a:pt x="165" y="730"/>
                      <a:pt x="165" y="730"/>
                    </a:cubicBezTo>
                    <a:cubicBezTo>
                      <a:pt x="165" y="730"/>
                      <a:pt x="171" y="730"/>
                      <a:pt x="171" y="736"/>
                    </a:cubicBezTo>
                    <a:lnTo>
                      <a:pt x="171" y="812"/>
                    </a:lnTo>
                    <a:close/>
                    <a:moveTo>
                      <a:pt x="171" y="647"/>
                    </a:moveTo>
                    <a:lnTo>
                      <a:pt x="171" y="647"/>
                    </a:lnTo>
                    <a:cubicBezTo>
                      <a:pt x="171" y="653"/>
                      <a:pt x="165" y="653"/>
                      <a:pt x="165" y="653"/>
                    </a:cubicBezTo>
                    <a:cubicBezTo>
                      <a:pt x="82" y="653"/>
                      <a:pt x="82" y="653"/>
                      <a:pt x="82" y="653"/>
                    </a:cubicBezTo>
                    <a:cubicBezTo>
                      <a:pt x="82" y="653"/>
                      <a:pt x="76" y="653"/>
                      <a:pt x="76" y="647"/>
                    </a:cubicBezTo>
                    <a:cubicBezTo>
                      <a:pt x="76" y="571"/>
                      <a:pt x="76" y="571"/>
                      <a:pt x="76" y="571"/>
                    </a:cubicBezTo>
                    <a:cubicBezTo>
                      <a:pt x="76" y="565"/>
                      <a:pt x="82" y="565"/>
                      <a:pt x="82" y="565"/>
                    </a:cubicBezTo>
                    <a:cubicBezTo>
                      <a:pt x="165" y="565"/>
                      <a:pt x="165" y="565"/>
                      <a:pt x="165" y="565"/>
                    </a:cubicBezTo>
                    <a:cubicBezTo>
                      <a:pt x="165" y="565"/>
                      <a:pt x="171" y="565"/>
                      <a:pt x="171" y="571"/>
                    </a:cubicBezTo>
                    <a:lnTo>
                      <a:pt x="171" y="647"/>
                    </a:lnTo>
                    <a:close/>
                    <a:moveTo>
                      <a:pt x="335" y="983"/>
                    </a:moveTo>
                    <a:lnTo>
                      <a:pt x="335" y="983"/>
                    </a:lnTo>
                    <a:lnTo>
                      <a:pt x="329" y="989"/>
                    </a:lnTo>
                    <a:cubicBezTo>
                      <a:pt x="247" y="989"/>
                      <a:pt x="247" y="989"/>
                      <a:pt x="247" y="989"/>
                    </a:cubicBezTo>
                    <a:lnTo>
                      <a:pt x="241" y="983"/>
                    </a:lnTo>
                    <a:cubicBezTo>
                      <a:pt x="241" y="901"/>
                      <a:pt x="241" y="901"/>
                      <a:pt x="241" y="901"/>
                    </a:cubicBezTo>
                    <a:lnTo>
                      <a:pt x="247" y="895"/>
                    </a:lnTo>
                    <a:cubicBezTo>
                      <a:pt x="329" y="895"/>
                      <a:pt x="329" y="895"/>
                      <a:pt x="329" y="895"/>
                    </a:cubicBezTo>
                    <a:lnTo>
                      <a:pt x="335" y="901"/>
                    </a:lnTo>
                    <a:lnTo>
                      <a:pt x="335" y="983"/>
                    </a:lnTo>
                    <a:close/>
                    <a:moveTo>
                      <a:pt x="335" y="812"/>
                    </a:moveTo>
                    <a:lnTo>
                      <a:pt x="335" y="812"/>
                    </a:lnTo>
                    <a:cubicBezTo>
                      <a:pt x="335" y="818"/>
                      <a:pt x="329" y="818"/>
                      <a:pt x="329" y="818"/>
                    </a:cubicBezTo>
                    <a:cubicBezTo>
                      <a:pt x="247" y="818"/>
                      <a:pt x="247" y="818"/>
                      <a:pt x="247" y="818"/>
                    </a:cubicBezTo>
                    <a:cubicBezTo>
                      <a:pt x="247" y="818"/>
                      <a:pt x="241" y="818"/>
                      <a:pt x="241" y="812"/>
                    </a:cubicBezTo>
                    <a:cubicBezTo>
                      <a:pt x="241" y="736"/>
                      <a:pt x="241" y="736"/>
                      <a:pt x="241" y="736"/>
                    </a:cubicBezTo>
                    <a:cubicBezTo>
                      <a:pt x="241" y="730"/>
                      <a:pt x="247" y="730"/>
                      <a:pt x="247" y="730"/>
                    </a:cubicBezTo>
                    <a:cubicBezTo>
                      <a:pt x="329" y="730"/>
                      <a:pt x="329" y="730"/>
                      <a:pt x="329" y="730"/>
                    </a:cubicBezTo>
                    <a:cubicBezTo>
                      <a:pt x="329" y="730"/>
                      <a:pt x="335" y="730"/>
                      <a:pt x="335" y="736"/>
                    </a:cubicBezTo>
                    <a:lnTo>
                      <a:pt x="335" y="812"/>
                    </a:lnTo>
                    <a:close/>
                    <a:moveTo>
                      <a:pt x="335" y="647"/>
                    </a:moveTo>
                    <a:lnTo>
                      <a:pt x="335" y="647"/>
                    </a:lnTo>
                    <a:cubicBezTo>
                      <a:pt x="335" y="653"/>
                      <a:pt x="329" y="653"/>
                      <a:pt x="329" y="653"/>
                    </a:cubicBezTo>
                    <a:cubicBezTo>
                      <a:pt x="247" y="653"/>
                      <a:pt x="247" y="653"/>
                      <a:pt x="247" y="653"/>
                    </a:cubicBezTo>
                    <a:cubicBezTo>
                      <a:pt x="247" y="653"/>
                      <a:pt x="241" y="653"/>
                      <a:pt x="241" y="647"/>
                    </a:cubicBezTo>
                    <a:cubicBezTo>
                      <a:pt x="241" y="571"/>
                      <a:pt x="241" y="571"/>
                      <a:pt x="241" y="571"/>
                    </a:cubicBezTo>
                    <a:cubicBezTo>
                      <a:pt x="241" y="565"/>
                      <a:pt x="247" y="565"/>
                      <a:pt x="247" y="565"/>
                    </a:cubicBezTo>
                    <a:cubicBezTo>
                      <a:pt x="329" y="565"/>
                      <a:pt x="329" y="565"/>
                      <a:pt x="329" y="565"/>
                    </a:cubicBezTo>
                    <a:cubicBezTo>
                      <a:pt x="329" y="565"/>
                      <a:pt x="335" y="565"/>
                      <a:pt x="335" y="571"/>
                    </a:cubicBezTo>
                    <a:lnTo>
                      <a:pt x="335" y="647"/>
                    </a:lnTo>
                    <a:close/>
                    <a:moveTo>
                      <a:pt x="335" y="482"/>
                    </a:moveTo>
                    <a:lnTo>
                      <a:pt x="335" y="482"/>
                    </a:lnTo>
                    <a:cubicBezTo>
                      <a:pt x="335" y="488"/>
                      <a:pt x="329" y="488"/>
                      <a:pt x="329" y="488"/>
                    </a:cubicBezTo>
                    <a:cubicBezTo>
                      <a:pt x="82" y="488"/>
                      <a:pt x="82" y="488"/>
                      <a:pt x="82" y="488"/>
                    </a:cubicBezTo>
                    <a:cubicBezTo>
                      <a:pt x="82" y="488"/>
                      <a:pt x="76" y="488"/>
                      <a:pt x="76" y="482"/>
                    </a:cubicBezTo>
                    <a:cubicBezTo>
                      <a:pt x="76" y="406"/>
                      <a:pt x="76" y="406"/>
                      <a:pt x="76" y="406"/>
                    </a:cubicBezTo>
                    <a:cubicBezTo>
                      <a:pt x="76" y="400"/>
                      <a:pt x="82" y="400"/>
                      <a:pt x="82" y="400"/>
                    </a:cubicBezTo>
                    <a:cubicBezTo>
                      <a:pt x="329" y="400"/>
                      <a:pt x="329" y="400"/>
                      <a:pt x="329" y="400"/>
                    </a:cubicBezTo>
                    <a:cubicBezTo>
                      <a:pt x="329" y="400"/>
                      <a:pt x="335" y="400"/>
                      <a:pt x="335" y="406"/>
                    </a:cubicBezTo>
                    <a:lnTo>
                      <a:pt x="335" y="482"/>
                    </a:lnTo>
                    <a:close/>
                    <a:moveTo>
                      <a:pt x="500" y="983"/>
                    </a:moveTo>
                    <a:lnTo>
                      <a:pt x="500" y="983"/>
                    </a:lnTo>
                    <a:cubicBezTo>
                      <a:pt x="500" y="983"/>
                      <a:pt x="500" y="989"/>
                      <a:pt x="494" y="989"/>
                    </a:cubicBezTo>
                    <a:cubicBezTo>
                      <a:pt x="418" y="989"/>
                      <a:pt x="418" y="989"/>
                      <a:pt x="418" y="989"/>
                    </a:cubicBezTo>
                    <a:cubicBezTo>
                      <a:pt x="412" y="989"/>
                      <a:pt x="412" y="983"/>
                      <a:pt x="412" y="983"/>
                    </a:cubicBezTo>
                    <a:cubicBezTo>
                      <a:pt x="412" y="901"/>
                      <a:pt x="412" y="901"/>
                      <a:pt x="412" y="901"/>
                    </a:cubicBezTo>
                    <a:cubicBezTo>
                      <a:pt x="412" y="901"/>
                      <a:pt x="412" y="895"/>
                      <a:pt x="418" y="895"/>
                    </a:cubicBezTo>
                    <a:cubicBezTo>
                      <a:pt x="494" y="895"/>
                      <a:pt x="494" y="895"/>
                      <a:pt x="494" y="895"/>
                    </a:cubicBezTo>
                    <a:cubicBezTo>
                      <a:pt x="500" y="895"/>
                      <a:pt x="500" y="901"/>
                      <a:pt x="500" y="901"/>
                    </a:cubicBezTo>
                    <a:lnTo>
                      <a:pt x="500" y="983"/>
                    </a:lnTo>
                    <a:close/>
                    <a:moveTo>
                      <a:pt x="500" y="812"/>
                    </a:moveTo>
                    <a:lnTo>
                      <a:pt x="500" y="812"/>
                    </a:lnTo>
                    <a:cubicBezTo>
                      <a:pt x="500" y="818"/>
                      <a:pt x="494" y="818"/>
                      <a:pt x="494" y="818"/>
                    </a:cubicBezTo>
                    <a:cubicBezTo>
                      <a:pt x="418" y="818"/>
                      <a:pt x="418" y="818"/>
                      <a:pt x="418" y="818"/>
                    </a:cubicBezTo>
                    <a:cubicBezTo>
                      <a:pt x="412" y="818"/>
                      <a:pt x="412" y="818"/>
                      <a:pt x="412" y="812"/>
                    </a:cubicBezTo>
                    <a:cubicBezTo>
                      <a:pt x="412" y="736"/>
                      <a:pt x="412" y="736"/>
                      <a:pt x="412" y="736"/>
                    </a:cubicBezTo>
                    <a:cubicBezTo>
                      <a:pt x="412" y="730"/>
                      <a:pt x="412" y="730"/>
                      <a:pt x="418" y="730"/>
                    </a:cubicBezTo>
                    <a:cubicBezTo>
                      <a:pt x="494" y="730"/>
                      <a:pt x="494" y="730"/>
                      <a:pt x="494" y="730"/>
                    </a:cubicBezTo>
                    <a:cubicBezTo>
                      <a:pt x="494" y="730"/>
                      <a:pt x="500" y="730"/>
                      <a:pt x="500" y="736"/>
                    </a:cubicBezTo>
                    <a:lnTo>
                      <a:pt x="500" y="812"/>
                    </a:lnTo>
                    <a:close/>
                    <a:moveTo>
                      <a:pt x="500" y="647"/>
                    </a:moveTo>
                    <a:lnTo>
                      <a:pt x="500" y="647"/>
                    </a:lnTo>
                    <a:cubicBezTo>
                      <a:pt x="500" y="653"/>
                      <a:pt x="494" y="653"/>
                      <a:pt x="494" y="653"/>
                    </a:cubicBezTo>
                    <a:cubicBezTo>
                      <a:pt x="418" y="653"/>
                      <a:pt x="418" y="653"/>
                      <a:pt x="418" y="653"/>
                    </a:cubicBezTo>
                    <a:cubicBezTo>
                      <a:pt x="412" y="653"/>
                      <a:pt x="412" y="653"/>
                      <a:pt x="412" y="647"/>
                    </a:cubicBezTo>
                    <a:cubicBezTo>
                      <a:pt x="412" y="571"/>
                      <a:pt x="412" y="571"/>
                      <a:pt x="412" y="571"/>
                    </a:cubicBezTo>
                    <a:cubicBezTo>
                      <a:pt x="412" y="565"/>
                      <a:pt x="412" y="565"/>
                      <a:pt x="418" y="565"/>
                    </a:cubicBezTo>
                    <a:cubicBezTo>
                      <a:pt x="494" y="565"/>
                      <a:pt x="494" y="565"/>
                      <a:pt x="494" y="565"/>
                    </a:cubicBezTo>
                    <a:cubicBezTo>
                      <a:pt x="500" y="565"/>
                      <a:pt x="500" y="565"/>
                      <a:pt x="500" y="571"/>
                    </a:cubicBezTo>
                    <a:lnTo>
                      <a:pt x="500" y="647"/>
                    </a:lnTo>
                    <a:close/>
                    <a:moveTo>
                      <a:pt x="500" y="482"/>
                    </a:moveTo>
                    <a:lnTo>
                      <a:pt x="500" y="482"/>
                    </a:lnTo>
                    <a:cubicBezTo>
                      <a:pt x="500" y="488"/>
                      <a:pt x="494" y="488"/>
                      <a:pt x="494" y="488"/>
                    </a:cubicBezTo>
                    <a:cubicBezTo>
                      <a:pt x="418" y="488"/>
                      <a:pt x="418" y="488"/>
                      <a:pt x="418" y="488"/>
                    </a:cubicBezTo>
                    <a:cubicBezTo>
                      <a:pt x="412" y="488"/>
                      <a:pt x="412" y="488"/>
                      <a:pt x="412" y="482"/>
                    </a:cubicBezTo>
                    <a:cubicBezTo>
                      <a:pt x="412" y="406"/>
                      <a:pt x="412" y="406"/>
                      <a:pt x="412" y="406"/>
                    </a:cubicBezTo>
                    <a:cubicBezTo>
                      <a:pt x="412" y="400"/>
                      <a:pt x="412" y="400"/>
                      <a:pt x="418" y="400"/>
                    </a:cubicBezTo>
                    <a:cubicBezTo>
                      <a:pt x="494" y="400"/>
                      <a:pt x="494" y="400"/>
                      <a:pt x="494" y="400"/>
                    </a:cubicBezTo>
                    <a:cubicBezTo>
                      <a:pt x="500" y="400"/>
                      <a:pt x="500" y="400"/>
                      <a:pt x="500" y="406"/>
                    </a:cubicBezTo>
                    <a:lnTo>
                      <a:pt x="500" y="482"/>
                    </a:lnTo>
                    <a:close/>
                    <a:moveTo>
                      <a:pt x="665" y="983"/>
                    </a:moveTo>
                    <a:lnTo>
                      <a:pt x="665" y="983"/>
                    </a:lnTo>
                    <a:cubicBezTo>
                      <a:pt x="665" y="983"/>
                      <a:pt x="665" y="989"/>
                      <a:pt x="659" y="989"/>
                    </a:cubicBezTo>
                    <a:cubicBezTo>
                      <a:pt x="583" y="989"/>
                      <a:pt x="583" y="989"/>
                      <a:pt x="583" y="989"/>
                    </a:cubicBezTo>
                    <a:cubicBezTo>
                      <a:pt x="577" y="989"/>
                      <a:pt x="577" y="983"/>
                      <a:pt x="577" y="983"/>
                    </a:cubicBezTo>
                    <a:cubicBezTo>
                      <a:pt x="577" y="901"/>
                      <a:pt x="577" y="901"/>
                      <a:pt x="577" y="901"/>
                    </a:cubicBezTo>
                    <a:cubicBezTo>
                      <a:pt x="577" y="901"/>
                      <a:pt x="577" y="895"/>
                      <a:pt x="583" y="895"/>
                    </a:cubicBezTo>
                    <a:cubicBezTo>
                      <a:pt x="659" y="895"/>
                      <a:pt x="659" y="895"/>
                      <a:pt x="659" y="895"/>
                    </a:cubicBezTo>
                    <a:cubicBezTo>
                      <a:pt x="665" y="895"/>
                      <a:pt x="665" y="901"/>
                      <a:pt x="665" y="901"/>
                    </a:cubicBezTo>
                    <a:lnTo>
                      <a:pt x="665" y="983"/>
                    </a:lnTo>
                    <a:close/>
                    <a:moveTo>
                      <a:pt x="665" y="812"/>
                    </a:moveTo>
                    <a:lnTo>
                      <a:pt x="665" y="812"/>
                    </a:lnTo>
                    <a:cubicBezTo>
                      <a:pt x="665" y="818"/>
                      <a:pt x="665" y="818"/>
                      <a:pt x="659" y="818"/>
                    </a:cubicBezTo>
                    <a:cubicBezTo>
                      <a:pt x="583" y="818"/>
                      <a:pt x="583" y="818"/>
                      <a:pt x="583" y="818"/>
                    </a:cubicBezTo>
                    <a:cubicBezTo>
                      <a:pt x="577" y="818"/>
                      <a:pt x="577" y="818"/>
                      <a:pt x="577" y="812"/>
                    </a:cubicBezTo>
                    <a:cubicBezTo>
                      <a:pt x="577" y="736"/>
                      <a:pt x="577" y="736"/>
                      <a:pt x="577" y="736"/>
                    </a:cubicBezTo>
                    <a:cubicBezTo>
                      <a:pt x="577" y="730"/>
                      <a:pt x="577" y="730"/>
                      <a:pt x="583" y="730"/>
                    </a:cubicBezTo>
                    <a:cubicBezTo>
                      <a:pt x="659" y="730"/>
                      <a:pt x="659" y="730"/>
                      <a:pt x="659" y="730"/>
                    </a:cubicBezTo>
                    <a:cubicBezTo>
                      <a:pt x="665" y="730"/>
                      <a:pt x="665" y="730"/>
                      <a:pt x="665" y="736"/>
                    </a:cubicBezTo>
                    <a:lnTo>
                      <a:pt x="665" y="812"/>
                    </a:lnTo>
                    <a:close/>
                    <a:moveTo>
                      <a:pt x="665" y="647"/>
                    </a:moveTo>
                    <a:lnTo>
                      <a:pt x="665" y="647"/>
                    </a:lnTo>
                    <a:cubicBezTo>
                      <a:pt x="665" y="653"/>
                      <a:pt x="665" y="653"/>
                      <a:pt x="659" y="653"/>
                    </a:cubicBezTo>
                    <a:cubicBezTo>
                      <a:pt x="583" y="653"/>
                      <a:pt x="583" y="653"/>
                      <a:pt x="583" y="653"/>
                    </a:cubicBezTo>
                    <a:cubicBezTo>
                      <a:pt x="577" y="653"/>
                      <a:pt x="577" y="653"/>
                      <a:pt x="577" y="647"/>
                    </a:cubicBezTo>
                    <a:cubicBezTo>
                      <a:pt x="577" y="571"/>
                      <a:pt x="577" y="571"/>
                      <a:pt x="577" y="571"/>
                    </a:cubicBezTo>
                    <a:cubicBezTo>
                      <a:pt x="577" y="565"/>
                      <a:pt x="577" y="565"/>
                      <a:pt x="583" y="565"/>
                    </a:cubicBezTo>
                    <a:cubicBezTo>
                      <a:pt x="659" y="565"/>
                      <a:pt x="659" y="565"/>
                      <a:pt x="659" y="565"/>
                    </a:cubicBezTo>
                    <a:cubicBezTo>
                      <a:pt x="665" y="565"/>
                      <a:pt x="665" y="565"/>
                      <a:pt x="665" y="571"/>
                    </a:cubicBezTo>
                    <a:lnTo>
                      <a:pt x="665" y="647"/>
                    </a:lnTo>
                    <a:close/>
                    <a:moveTo>
                      <a:pt x="665" y="482"/>
                    </a:moveTo>
                    <a:lnTo>
                      <a:pt x="665" y="482"/>
                    </a:lnTo>
                    <a:cubicBezTo>
                      <a:pt x="665" y="488"/>
                      <a:pt x="665" y="488"/>
                      <a:pt x="659" y="488"/>
                    </a:cubicBezTo>
                    <a:cubicBezTo>
                      <a:pt x="583" y="488"/>
                      <a:pt x="583" y="488"/>
                      <a:pt x="583" y="488"/>
                    </a:cubicBezTo>
                    <a:cubicBezTo>
                      <a:pt x="577" y="488"/>
                      <a:pt x="577" y="488"/>
                      <a:pt x="577" y="482"/>
                    </a:cubicBezTo>
                    <a:cubicBezTo>
                      <a:pt x="577" y="406"/>
                      <a:pt x="577" y="406"/>
                      <a:pt x="577" y="406"/>
                    </a:cubicBezTo>
                    <a:cubicBezTo>
                      <a:pt x="577" y="400"/>
                      <a:pt x="577" y="400"/>
                      <a:pt x="583" y="400"/>
                    </a:cubicBezTo>
                    <a:cubicBezTo>
                      <a:pt x="659" y="400"/>
                      <a:pt x="659" y="400"/>
                      <a:pt x="659" y="400"/>
                    </a:cubicBezTo>
                    <a:cubicBezTo>
                      <a:pt x="665" y="400"/>
                      <a:pt x="665" y="400"/>
                      <a:pt x="665" y="406"/>
                    </a:cubicBezTo>
                    <a:lnTo>
                      <a:pt x="665" y="482"/>
                    </a:lnTo>
                    <a:close/>
                    <a:moveTo>
                      <a:pt x="65" y="76"/>
                    </a:moveTo>
                    <a:lnTo>
                      <a:pt x="65" y="76"/>
                    </a:lnTo>
                    <a:cubicBezTo>
                      <a:pt x="65" y="70"/>
                      <a:pt x="65" y="64"/>
                      <a:pt x="70" y="64"/>
                    </a:cubicBezTo>
                    <a:cubicBezTo>
                      <a:pt x="70" y="58"/>
                      <a:pt x="76" y="58"/>
                      <a:pt x="82" y="58"/>
                    </a:cubicBezTo>
                    <a:cubicBezTo>
                      <a:pt x="659" y="58"/>
                      <a:pt x="659" y="58"/>
                      <a:pt x="659" y="58"/>
                    </a:cubicBezTo>
                    <a:cubicBezTo>
                      <a:pt x="665" y="58"/>
                      <a:pt x="671" y="58"/>
                      <a:pt x="677" y="64"/>
                    </a:cubicBezTo>
                    <a:cubicBezTo>
                      <a:pt x="677" y="64"/>
                      <a:pt x="683" y="70"/>
                      <a:pt x="683" y="76"/>
                    </a:cubicBezTo>
                    <a:cubicBezTo>
                      <a:pt x="683" y="247"/>
                      <a:pt x="683" y="247"/>
                      <a:pt x="683" y="247"/>
                    </a:cubicBezTo>
                    <a:cubicBezTo>
                      <a:pt x="683" y="253"/>
                      <a:pt x="677" y="259"/>
                      <a:pt x="677" y="259"/>
                    </a:cubicBezTo>
                    <a:cubicBezTo>
                      <a:pt x="671" y="265"/>
                      <a:pt x="665" y="265"/>
                      <a:pt x="659" y="265"/>
                    </a:cubicBezTo>
                    <a:cubicBezTo>
                      <a:pt x="82" y="265"/>
                      <a:pt x="82" y="265"/>
                      <a:pt x="82" y="265"/>
                    </a:cubicBezTo>
                    <a:cubicBezTo>
                      <a:pt x="76" y="265"/>
                      <a:pt x="70" y="265"/>
                      <a:pt x="70" y="259"/>
                    </a:cubicBezTo>
                    <a:cubicBezTo>
                      <a:pt x="65" y="259"/>
                      <a:pt x="65" y="253"/>
                      <a:pt x="65" y="247"/>
                    </a:cubicBezTo>
                    <a:lnTo>
                      <a:pt x="65" y="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FFFFFF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7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217"/>
                <a:endParaRPr lang="en-US">
                  <a:solidFill>
                    <a:schemeClr val="bg2"/>
                  </a:solidFill>
                  <a:cs typeface="B Titr" panose="00000700000000000000" pitchFamily="2" charset="-78"/>
                </a:endParaRPr>
              </a:p>
            </p:txBody>
          </p:sp>
        </p:grpSp>
        <p:sp>
          <p:nvSpPr>
            <p:cNvPr id="210" name="TextBox 209"/>
            <p:cNvSpPr txBox="1"/>
            <p:nvPr/>
          </p:nvSpPr>
          <p:spPr>
            <a:xfrm>
              <a:off x="9072948" y="3139628"/>
              <a:ext cx="370547" cy="216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217" rtl="1"/>
              <a:r>
                <a:rPr lang="fa-IR" dirty="0" smtClean="0">
                  <a:solidFill>
                    <a:schemeClr val="bg2"/>
                  </a:solidFill>
                  <a:latin typeface="IRANSans(FaNum) Light" panose="02040503050201020203" pitchFamily="18" charset="-78"/>
                  <a:cs typeface="B Titr" panose="00000700000000000000" pitchFamily="2" charset="-78"/>
                </a:rPr>
                <a:t>ریاضی</a:t>
              </a:r>
              <a:endParaRPr lang="en-US" dirty="0">
                <a:solidFill>
                  <a:schemeClr val="bg2"/>
                </a:solidFill>
                <a:latin typeface="IRANSans(FaNum) Light" panose="02040503050201020203" pitchFamily="18" charset="-78"/>
                <a:cs typeface="B Titr" panose="00000700000000000000" pitchFamily="2" charset="-78"/>
              </a:endParaRPr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9088379" y="2633477"/>
              <a:ext cx="335393" cy="216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914217" rtl="1"/>
              <a:r>
                <a:rPr lang="fa-IR" dirty="0" smtClean="0">
                  <a:solidFill>
                    <a:schemeClr val="bg2"/>
                  </a:solidFill>
                  <a:latin typeface="IRANSans(FaNum) Light" panose="02040503050201020203" pitchFamily="18" charset="-78"/>
                  <a:cs typeface="B Titr" panose="00000700000000000000" pitchFamily="2" charset="-78"/>
                </a:rPr>
                <a:t>نجوم</a:t>
              </a:r>
              <a:endParaRPr lang="en-US" dirty="0">
                <a:solidFill>
                  <a:schemeClr val="bg2"/>
                </a:solidFill>
                <a:latin typeface="IRANSans(FaNum) Light" panose="02040503050201020203" pitchFamily="18" charset="-78"/>
                <a:cs typeface="B Titr" panose="00000700000000000000" pitchFamily="2" charset="-78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03989" y="2534394"/>
              <a:ext cx="376313" cy="378304"/>
            </a:xfrm>
            <a:prstGeom prst="ellipse">
              <a:avLst/>
            </a:prstGeom>
          </p:spPr>
        </p:pic>
      </p:grpSp>
      <p:sp>
        <p:nvSpPr>
          <p:cNvPr id="212" name="Subtitle 2"/>
          <p:cNvSpPr txBox="1">
            <a:spLocks/>
          </p:cNvSpPr>
          <p:nvPr/>
        </p:nvSpPr>
        <p:spPr bwMode="auto">
          <a:xfrm>
            <a:off x="245348" y="1280274"/>
            <a:ext cx="7049189" cy="55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72" tIns="60935" rIns="121872" bIns="60935">
            <a:spAutoFit/>
          </a:bodyPr>
          <a:lstStyle>
            <a:lvl1pPr defTabSz="457200">
              <a:defRPr sz="3600">
                <a:solidFill>
                  <a:schemeClr val="tx1"/>
                </a:solidFill>
                <a:latin typeface="Lato Light" panose="020F0502020204030203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 sz="3600">
                <a:solidFill>
                  <a:schemeClr val="tx1"/>
                </a:solidFill>
                <a:latin typeface="Lato Light" panose="020F0502020204030203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 sz="3600">
                <a:solidFill>
                  <a:schemeClr val="tx1"/>
                </a:solidFill>
                <a:latin typeface="Lato Light" panose="020F0502020204030203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 sz="3600">
                <a:solidFill>
                  <a:schemeClr val="tx1"/>
                </a:solidFill>
                <a:latin typeface="Lato Light" panose="020F0502020204030203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 sz="3600">
                <a:solidFill>
                  <a:schemeClr val="tx1"/>
                </a:solidFill>
                <a:latin typeface="Lato Light" panose="020F0502020204030203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502020204030203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502020204030203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502020204030203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anose="020F0502020204030203" pitchFamily="34" charset="0"/>
                <a:ea typeface="MS PGothic" panose="020B0600070205080204" pitchFamily="34" charset="-128"/>
              </a:defRPr>
            </a:lvl9pPr>
          </a:lstStyle>
          <a:p>
            <a:pPr algn="ctr" rtl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fa-IR" altLang="en-US" sz="2800" b="1" dirty="0">
                <a:solidFill>
                  <a:schemeClr val="accent1">
                    <a:lumMod val="50000"/>
                  </a:schemeClr>
                </a:solidFill>
                <a:latin typeface="IRANSans(FaNum) Light" panose="02040503050201020203" pitchFamily="18" charset="-78"/>
                <a:ea typeface="+mn-ea"/>
                <a:cs typeface="B Titr" panose="00000700000000000000" pitchFamily="2" charset="-78"/>
              </a:rPr>
              <a:t>تاریخچه</a:t>
            </a:r>
            <a:endParaRPr lang="en-US" altLang="en-US" sz="2800" b="1" dirty="0">
              <a:solidFill>
                <a:schemeClr val="accent1">
                  <a:lumMod val="50000"/>
                </a:schemeClr>
              </a:solidFill>
              <a:latin typeface="IRANSans(FaNum) Light" panose="02040503050201020203" pitchFamily="18" charset="-78"/>
              <a:ea typeface="+mn-ea"/>
              <a:cs typeface="B Titr" panose="000007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76810"/>
            <a:ext cx="6421697" cy="36933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dirty="0">
                <a:solidFill>
                  <a:srgbClr val="0070C0"/>
                </a:solidFill>
                <a:latin typeface="IRANSans(FaNum) Light" panose="02040503050201020203" pitchFamily="18" charset="-78"/>
                <a:cs typeface="B Titr" panose="00000700000000000000" pitchFamily="2" charset="-78"/>
              </a:rPr>
              <a:t>تاریخ افتتاح رسمی: مهر ماه </a:t>
            </a:r>
            <a:r>
              <a:rPr lang="fa-IR" dirty="0" smtClean="0">
                <a:solidFill>
                  <a:srgbClr val="0070C0"/>
                </a:solidFill>
                <a:latin typeface="IRANSans(FaNum) Light" panose="02040503050201020203" pitchFamily="18" charset="-78"/>
                <a:cs typeface="B Titr" panose="00000700000000000000" pitchFamily="2" charset="-78"/>
              </a:rPr>
              <a:t>1396</a:t>
            </a:r>
          </a:p>
          <a:p>
            <a:pPr algn="r" rtl="1">
              <a:lnSpc>
                <a:spcPct val="200000"/>
              </a:lnSpc>
            </a:pPr>
            <a:r>
              <a:rPr lang="fa-IR" dirty="0" smtClean="0">
                <a:solidFill>
                  <a:srgbClr val="0070C0"/>
                </a:solidFill>
                <a:latin typeface="IRANSans(FaNum) Light" panose="02040503050201020203" pitchFamily="18" charset="-78"/>
                <a:cs typeface="B Titr" panose="00000700000000000000" pitchFamily="2" charset="-78"/>
              </a:rPr>
              <a:t>تعداد دستگاه‌ها در هنگام شروع به کار: 20 دستگاه</a:t>
            </a:r>
          </a:p>
          <a:p>
            <a:pPr algn="r" rtl="1">
              <a:lnSpc>
                <a:spcPct val="200000"/>
              </a:lnSpc>
            </a:pPr>
            <a:r>
              <a:rPr lang="fa-IR" dirty="0" smtClean="0">
                <a:solidFill>
                  <a:srgbClr val="0070C0"/>
                </a:solidFill>
                <a:latin typeface="IRANSans(FaNum) Light" panose="02040503050201020203" pitchFamily="18" charset="-78"/>
                <a:cs typeface="B Titr" panose="00000700000000000000" pitchFamily="2" charset="-78"/>
              </a:rPr>
              <a:t>تعداد دستگاه‌ها در حال حاضر: حدود 32 دستگاه </a:t>
            </a:r>
          </a:p>
          <a:p>
            <a:pPr algn="r" rtl="1">
              <a:lnSpc>
                <a:spcPct val="200000"/>
              </a:lnSpc>
            </a:pPr>
            <a:r>
              <a:rPr lang="fa-IR" dirty="0" smtClean="0">
                <a:solidFill>
                  <a:srgbClr val="0070C0"/>
                </a:solidFill>
                <a:latin typeface="IRANSans(FaNum) Light" panose="02040503050201020203" pitchFamily="18" charset="-78"/>
                <a:cs typeface="B Titr" panose="00000700000000000000" pitchFamily="2" charset="-78"/>
              </a:rPr>
              <a:t>بخش‌های جانبی: آسمان‌نما –سالن نمایش‌های علمی</a:t>
            </a:r>
          </a:p>
          <a:p>
            <a:pPr algn="r" rtl="1">
              <a:lnSpc>
                <a:spcPct val="200000"/>
              </a:lnSpc>
            </a:pPr>
            <a:r>
              <a:rPr lang="fa-IR" dirty="0" smtClean="0">
                <a:solidFill>
                  <a:srgbClr val="0070C0"/>
                </a:solidFill>
                <a:latin typeface="IRANSans(FaNum) Light" panose="02040503050201020203" pitchFamily="18" charset="-78"/>
                <a:cs typeface="B Titr" panose="00000700000000000000" pitchFamily="2" charset="-78"/>
              </a:rPr>
              <a:t>بازدیدکننده تا به امروز: 170 هزار نفر </a:t>
            </a:r>
          </a:p>
          <a:p>
            <a:pPr algn="r" rtl="1">
              <a:lnSpc>
                <a:spcPct val="200000"/>
              </a:lnSpc>
            </a:pPr>
            <a:r>
              <a:rPr lang="fa-IR" dirty="0" smtClean="0">
                <a:solidFill>
                  <a:srgbClr val="0070C0"/>
                </a:solidFill>
                <a:latin typeface="IRANSans(FaNum) Light" panose="02040503050201020203" pitchFamily="18" charset="-78"/>
                <a:cs typeface="B Titr" panose="00000700000000000000" pitchFamily="2" charset="-78"/>
              </a:rPr>
              <a:t>جامعه‌ی مخاطبین: از 6 سال تا بزرگسال</a:t>
            </a:r>
          </a:p>
          <a:p>
            <a:pPr algn="r" rtl="1"/>
            <a:endParaRPr lang="fa-IR" dirty="0">
              <a:solidFill>
                <a:schemeClr val="bg2"/>
              </a:solidFill>
              <a:latin typeface="IRANSans(FaNum) Light" panose="02040503050201020203" pitchFamily="18" charset="-78"/>
              <a:cs typeface="B Titr" panose="000007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339" y="5508409"/>
            <a:ext cx="852039" cy="85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9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7280" y="1449977"/>
            <a:ext cx="8098972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2400" dirty="0">
                <a:solidFill>
                  <a:schemeClr val="bg2">
                    <a:lumMod val="90000"/>
                    <a:lumOff val="10000"/>
                  </a:schemeClr>
                </a:solidFill>
                <a:latin typeface="IRANSans(FaNum) Light" panose="02040503050201020203" pitchFamily="18" charset="-78"/>
                <a:cs typeface="B Titr" panose="00000700000000000000" pitchFamily="2" charset="-78"/>
              </a:rPr>
              <a:t>تجربه‌ها</a:t>
            </a:r>
          </a:p>
          <a:p>
            <a:pPr marL="285750" indent="-28575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a-IR" dirty="0">
                <a:solidFill>
                  <a:srgbClr val="0070C0"/>
                </a:solidFill>
                <a:latin typeface="IRANSans(FaNum) Light" panose="02040503050201020203" pitchFamily="18" charset="-78"/>
                <a:cs typeface="B Titr" panose="00000700000000000000" pitchFamily="2" charset="-78"/>
              </a:rPr>
              <a:t>مسئله‌ی امروز در حوزه‌ی توسعه‌ی پارک‌های علمی</a:t>
            </a:r>
          </a:p>
          <a:p>
            <a:pPr marL="285750" indent="-28575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a-IR" dirty="0">
                <a:solidFill>
                  <a:srgbClr val="0070C0"/>
                </a:solidFill>
                <a:latin typeface="IRANSans(FaNum) Light" panose="02040503050201020203" pitchFamily="18" charset="-78"/>
                <a:cs typeface="B Titr" panose="00000700000000000000" pitchFamily="2" charset="-78"/>
              </a:rPr>
              <a:t>آشتی مردم با علم و ترویج فرهنگ بازدید از موزه‌های علم</a:t>
            </a:r>
          </a:p>
          <a:p>
            <a:pPr marL="285750" indent="-28575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a-IR" dirty="0">
                <a:solidFill>
                  <a:srgbClr val="0070C0"/>
                </a:solidFill>
                <a:latin typeface="IRANSans(FaNum) Light" panose="02040503050201020203" pitchFamily="18" charset="-78"/>
                <a:cs typeface="B Titr" panose="00000700000000000000" pitchFamily="2" charset="-78"/>
              </a:rPr>
              <a:t>طراحی روند بازدید با محوریت کشف پدیده‌ها توسط خود بازدیدکنندگان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fa-IR" dirty="0" smtClean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pPr algn="r" rtl="1"/>
            <a:endParaRPr lang="fa-IR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462" t="37054" r="8000" b="47053"/>
          <a:stretch/>
        </p:blipFill>
        <p:spPr>
          <a:xfrm>
            <a:off x="404948" y="5003074"/>
            <a:ext cx="11129556" cy="11625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084" y="4122340"/>
            <a:ext cx="3837358" cy="2558239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41" y="4122338"/>
            <a:ext cx="3859098" cy="25582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823" y="4122339"/>
            <a:ext cx="3837360" cy="255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35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7033" y="982639"/>
            <a:ext cx="341194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400" dirty="0">
                <a:solidFill>
                  <a:schemeClr val="bg2">
                    <a:lumMod val="90000"/>
                    <a:lumOff val="10000"/>
                  </a:schemeClr>
                </a:solidFill>
                <a:latin typeface="IRANSans(FaNum) Light" panose="02040503050201020203" pitchFamily="18" charset="-78"/>
                <a:cs typeface="B Titr" panose="00000700000000000000" pitchFamily="2" charset="-78"/>
              </a:rPr>
              <a:t>چگونه ما را یاری کنید؟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706" y="2096193"/>
            <a:ext cx="1560230" cy="15602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69283" y="3778918"/>
            <a:ext cx="259307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en-US" sz="24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IRANSans(FaNum) Light" panose="02040503050201020203" pitchFamily="18" charset="-78"/>
                <a:cs typeface="B Titr" panose="00000700000000000000" pitchFamily="2" charset="-78"/>
              </a:rPr>
              <a:t>@</a:t>
            </a:r>
            <a:r>
              <a:rPr lang="en-US" sz="2400" dirty="0" err="1" smtClean="0">
                <a:solidFill>
                  <a:schemeClr val="bg2">
                    <a:lumMod val="90000"/>
                    <a:lumOff val="10000"/>
                  </a:schemeClr>
                </a:solidFill>
                <a:latin typeface="IRANSans(FaNum) Light" panose="02040503050201020203" pitchFamily="18" charset="-78"/>
                <a:cs typeface="B Titr" panose="00000700000000000000" pitchFamily="2" charset="-78"/>
              </a:rPr>
              <a:t>iransciencepark</a:t>
            </a:r>
            <a:endParaRPr lang="fa-IR" sz="2400" dirty="0" smtClean="0">
              <a:solidFill>
                <a:schemeClr val="bg2">
                  <a:lumMod val="90000"/>
                  <a:lumOff val="10000"/>
                </a:schemeClr>
              </a:solidFill>
              <a:latin typeface="IRANSans(FaNum) Light" panose="02040503050201020203" pitchFamily="18" charset="-78"/>
              <a:cs typeface="B Titr" panose="00000700000000000000" pitchFamily="2" charset="-78"/>
            </a:endParaRPr>
          </a:p>
          <a:p>
            <a:pPr algn="ctr" rtl="1"/>
            <a:r>
              <a:rPr lang="fa-IR" sz="24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IRANSans(FaNum) Light" panose="02040503050201020203" pitchFamily="18" charset="-78"/>
                <a:cs typeface="B Titr" panose="00000700000000000000" pitchFamily="2" charset="-78"/>
              </a:rPr>
              <a:t>ما را دنبال کنید</a:t>
            </a:r>
            <a:endParaRPr lang="fa-IR" sz="2400" dirty="0">
              <a:solidFill>
                <a:schemeClr val="bg2">
                  <a:lumMod val="90000"/>
                  <a:lumOff val="10000"/>
                </a:schemeClr>
              </a:solidFill>
              <a:latin typeface="IRANSans(FaNum) Light" panose="02040503050201020203" pitchFamily="18" charset="-78"/>
              <a:cs typeface="B Titr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4" t="13930" r="5778" b="36717"/>
          <a:stretch/>
        </p:blipFill>
        <p:spPr>
          <a:xfrm>
            <a:off x="8434315" y="2096193"/>
            <a:ext cx="2623451" cy="15602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49502" y="3963583"/>
            <a:ext cx="25930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4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IRANSans(FaNum) Light" panose="02040503050201020203" pitchFamily="18" charset="-78"/>
                <a:cs typeface="B Titr" panose="00000700000000000000" pitchFamily="2" charset="-78"/>
              </a:rPr>
              <a:t>صدای ما باشید</a:t>
            </a:r>
            <a:endParaRPr lang="fa-IR" sz="2400" dirty="0">
              <a:solidFill>
                <a:schemeClr val="bg2">
                  <a:lumMod val="90000"/>
                  <a:lumOff val="10000"/>
                </a:schemeClr>
              </a:solidFill>
              <a:latin typeface="IRANSans(FaNum) Light" panose="02040503050201020203" pitchFamily="18" charset="-78"/>
              <a:cs typeface="B Titr" panose="000007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137" y="1769826"/>
            <a:ext cx="3100400" cy="3100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51799" y="4854553"/>
            <a:ext cx="25930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2400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IRANSans(FaNum) Light" panose="02040503050201020203" pitchFamily="18" charset="-78"/>
                <a:cs typeface="B Titr" panose="00000700000000000000" pitchFamily="2" charset="-78"/>
              </a:rPr>
              <a:t>با ما همکاری کنید.</a:t>
            </a:r>
            <a:endParaRPr lang="fa-IR" sz="2400" dirty="0">
              <a:solidFill>
                <a:schemeClr val="bg2">
                  <a:lumMod val="90000"/>
                  <a:lumOff val="10000"/>
                </a:schemeClr>
              </a:solidFill>
              <a:latin typeface="IRANSans(FaNum) Light" panose="02040503050201020203" pitchFamily="18" charset="-78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695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1">
  <a:themeElements>
    <a:clrScheme name="Custom 13">
      <a:dk1>
        <a:srgbClr val="FFFFFF"/>
      </a:dk1>
      <a:lt1>
        <a:srgbClr val="FFFFFF"/>
      </a:lt1>
      <a:dk2>
        <a:srgbClr val="FFFFFF"/>
      </a:dk2>
      <a:lt2>
        <a:srgbClr val="19242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7091B2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F6FCA6D9-ED41-4F01-9D7F-84084855A4B0}" vid="{5661AE06-283C-4888-B179-1F14EF9BDA6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19179</TotalTime>
  <Words>245</Words>
  <Application>Microsoft Office PowerPoint</Application>
  <PresentationFormat>Widescreen</PresentationFormat>
  <Paragraphs>43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3" baseType="lpstr">
      <vt:lpstr>MS PGothic</vt:lpstr>
      <vt:lpstr>Arial</vt:lpstr>
      <vt:lpstr>B Nazanin</vt:lpstr>
      <vt:lpstr>B Titr</vt:lpstr>
      <vt:lpstr>Calibri</vt:lpstr>
      <vt:lpstr>Calibri Light</vt:lpstr>
      <vt:lpstr>IRANSans(FaNum)</vt:lpstr>
      <vt:lpstr>IRANSans(FaNum) Light</vt:lpstr>
      <vt:lpstr>IRANSans(FaNum) Medium</vt:lpstr>
      <vt:lpstr>Lato</vt:lpstr>
      <vt:lpstr>Lato Light</vt:lpstr>
      <vt:lpstr>Lato Regular</vt:lpstr>
      <vt:lpstr>Open Sans Light</vt:lpstr>
      <vt:lpstr>Raleway Light</vt:lpstr>
      <vt:lpstr>Office Theme</vt:lpstr>
      <vt:lpstr>Theme1</vt:lpstr>
      <vt:lpstr>PowerPoint Presentation</vt:lpstr>
      <vt:lpstr>PowerPoint Presentation</vt:lpstr>
      <vt:lpstr>معرفی اجمالی پروژه‌ی باغ علم نوجوان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باغ کتاب</dc:title>
  <dc:creator>Mahdi</dc:creator>
  <cp:lastModifiedBy>lenovo</cp:lastModifiedBy>
  <cp:revision>150</cp:revision>
  <dcterms:created xsi:type="dcterms:W3CDTF">2018-09-01T07:28:27Z</dcterms:created>
  <dcterms:modified xsi:type="dcterms:W3CDTF">2019-06-29T19:27:07Z</dcterms:modified>
</cp:coreProperties>
</file>